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  <p:sldId id="344" r:id="rId3"/>
    <p:sldId id="330" r:id="rId4"/>
    <p:sldId id="347" r:id="rId5"/>
    <p:sldId id="346" r:id="rId6"/>
    <p:sldId id="34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8" d="100"/>
          <a:sy n="88" d="100"/>
        </p:scale>
        <p:origin x="342" y="3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36F71-3A62-5FC4-3DCB-D29A49041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99CE8B-6DD4-762E-95AC-3EAC7852BB42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6069235-D3B9-DFF3-D799-772261763100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D36D2A8-578A-5CA4-B612-CF206EDF50E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37CFED5-BB97-9A6A-D9E4-0949850ED855}"/>
              </a:ext>
            </a:extLst>
          </p:cNvPr>
          <p:cNvSpPr txBox="1"/>
          <p:nvPr/>
        </p:nvSpPr>
        <p:spPr>
          <a:xfrm>
            <a:off x="990600" y="2753925"/>
            <a:ext cx="8001000" cy="31406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少しずつ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流してください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AE21B41-FBCB-4083-F2A3-95C4E8B0B3B8}"/>
              </a:ext>
            </a:extLst>
          </p:cNvPr>
          <p:cNvSpPr txBox="1"/>
          <p:nvPr/>
        </p:nvSpPr>
        <p:spPr>
          <a:xfrm>
            <a:off x="990600" y="963385"/>
            <a:ext cx="8001000" cy="143788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トイレットペーパーは</a:t>
            </a:r>
          </a:p>
        </p:txBody>
      </p:sp>
    </p:spTree>
    <p:extLst>
      <p:ext uri="{BB962C8B-B14F-4D97-AF65-F5344CB8AC3E}">
        <p14:creationId xmlns:p14="http://schemas.microsoft.com/office/powerpoint/2010/main" val="2513165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0172D-56B7-005D-2155-2345B0D61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F9A436D-A9E5-B4F5-B67B-705BB6D4AA87}"/>
              </a:ext>
            </a:extLst>
          </p:cNvPr>
          <p:cNvGrpSpPr/>
          <p:nvPr/>
        </p:nvGrpSpPr>
        <p:grpSpPr>
          <a:xfrm>
            <a:off x="500743" y="587829"/>
            <a:ext cx="8969828" cy="5682342"/>
            <a:chOff x="990600" y="963385"/>
            <a:chExt cx="8001000" cy="4931230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7AB38057-6A55-0857-BF9F-6D31AADDEC67}"/>
                </a:ext>
              </a:extLst>
            </p:cNvPr>
            <p:cNvSpPr txBox="1"/>
            <p:nvPr/>
          </p:nvSpPr>
          <p:spPr>
            <a:xfrm>
              <a:off x="990600" y="2753925"/>
              <a:ext cx="8001000" cy="314069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少しずつ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流してください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BBDB2734-4155-98CA-C7B1-A90F32E1752E}"/>
                </a:ext>
              </a:extLst>
            </p:cNvPr>
            <p:cNvSpPr txBox="1"/>
            <p:nvPr/>
          </p:nvSpPr>
          <p:spPr>
            <a:xfrm>
              <a:off x="990600" y="963385"/>
              <a:ext cx="8001000" cy="143788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トイレットペーパーは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3081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CA2CE0-0C65-617F-62D8-A8196DCCFB58}"/>
              </a:ext>
            </a:extLst>
          </p:cNvPr>
          <p:cNvSpPr txBox="1"/>
          <p:nvPr/>
        </p:nvSpPr>
        <p:spPr>
          <a:xfrm>
            <a:off x="461554" y="428908"/>
            <a:ext cx="9048206" cy="258299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トイレットペーパーは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少しずつ流してください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7CD1E5D-7E83-238A-272E-5207D14A5A25}"/>
              </a:ext>
            </a:extLst>
          </p:cNvPr>
          <p:cNvSpPr txBox="1"/>
          <p:nvPr/>
        </p:nvSpPr>
        <p:spPr>
          <a:xfrm>
            <a:off x="3341367" y="3564015"/>
            <a:ext cx="63248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たくさん一度に流すと詰まってしまい、みなさまにご迷惑がかかります。</a:t>
            </a:r>
          </a:p>
          <a:p>
            <a:r>
              <a:rPr lang="ja-JP" altLang="en-US" sz="3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詰まりそうなときは少しずつ流してください。 </a:t>
            </a:r>
            <a:br>
              <a:rPr lang="en-US" altLang="ja-JP" sz="3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万が一詰まったらすぐに管理者へご連絡ください。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079E2C1-230E-EFC8-A95F-01FC19F28746}"/>
              </a:ext>
            </a:extLst>
          </p:cNvPr>
          <p:cNvGrpSpPr/>
          <p:nvPr/>
        </p:nvGrpSpPr>
        <p:grpSpPr>
          <a:xfrm>
            <a:off x="362490" y="3564015"/>
            <a:ext cx="2835315" cy="2835315"/>
            <a:chOff x="3926159" y="583580"/>
            <a:chExt cx="2735055" cy="2735055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24EE7AA-F6E1-D793-4A48-735A2F6471A1}"/>
                </a:ext>
              </a:extLst>
            </p:cNvPr>
            <p:cNvGrpSpPr/>
            <p:nvPr/>
          </p:nvGrpSpPr>
          <p:grpSpPr>
            <a:xfrm>
              <a:off x="3926159" y="583580"/>
              <a:ext cx="2735055" cy="2735055"/>
              <a:chOff x="1191807" y="3973274"/>
              <a:chExt cx="2412166" cy="2412166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B0497B08-EB4E-11B6-3BF6-AF3802E55A27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43" name="四角形: 角を丸くする 42">
                  <a:extLst>
                    <a:ext uri="{FF2B5EF4-FFF2-40B4-BE49-F238E27FC236}">
                      <a16:creationId xmlns:a16="http://schemas.microsoft.com/office/drawing/2014/main" id="{B47867D2-C714-7F3C-91E2-EA72CE487E4E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四角形: 角を丸くする 44">
                  <a:extLst>
                    <a:ext uri="{FF2B5EF4-FFF2-40B4-BE49-F238E27FC236}">
                      <a16:creationId xmlns:a16="http://schemas.microsoft.com/office/drawing/2014/main" id="{70BEF267-D4F6-BCD5-ABE2-AFAC8FEFF099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E0445F4-CB7E-678D-0591-C6DE46736E51}"/>
                  </a:ext>
                </a:extLst>
              </p:cNvPr>
              <p:cNvSpPr/>
              <p:nvPr/>
            </p:nvSpPr>
            <p:spPr bwMode="auto">
              <a:xfrm>
                <a:off x="1261447" y="4042914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336A3472-25EC-6FD5-5642-156C047D81E8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FEE9BFB4-0E69-EDE6-14FF-5A393A9EAA78}"/>
                </a:ext>
              </a:extLst>
            </p:cNvPr>
            <p:cNvGrpSpPr/>
            <p:nvPr/>
          </p:nvGrpSpPr>
          <p:grpSpPr>
            <a:xfrm>
              <a:off x="4857593" y="1339109"/>
              <a:ext cx="1407988" cy="1677456"/>
              <a:chOff x="5894749" y="2735301"/>
              <a:chExt cx="1407988" cy="1677456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476FBC4E-2CDE-CD59-3443-1346F939E20C}"/>
                  </a:ext>
                </a:extLst>
              </p:cNvPr>
              <p:cNvGrpSpPr/>
              <p:nvPr/>
            </p:nvGrpSpPr>
            <p:grpSpPr>
              <a:xfrm>
                <a:off x="6789336" y="2862000"/>
                <a:ext cx="513401" cy="1133999"/>
                <a:chOff x="1377067" y="4708882"/>
                <a:chExt cx="598166" cy="1321228"/>
              </a:xfrm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80BCF08C-CA33-B184-F696-D8DB6FB72FBE}"/>
                    </a:ext>
                  </a:extLst>
                </p:cNvPr>
                <p:cNvSpPr/>
                <p:nvPr/>
              </p:nvSpPr>
              <p:spPr bwMode="auto">
                <a:xfrm flipH="1">
                  <a:off x="1706717" y="4708882"/>
                  <a:ext cx="197555" cy="223121"/>
                </a:xfrm>
                <a:custGeom>
                  <a:avLst/>
                  <a:gdLst>
                    <a:gd name="connsiteX0" fmla="*/ 258154 w 522456"/>
                    <a:gd name="connsiteY0" fmla="*/ 0 h 590067"/>
                    <a:gd name="connsiteX1" fmla="*/ 264301 w 522456"/>
                    <a:gd name="connsiteY1" fmla="*/ 0 h 590067"/>
                    <a:gd name="connsiteX2" fmla="*/ 522455 w 522456"/>
                    <a:gd name="connsiteY2" fmla="*/ 258154 h 590067"/>
                    <a:gd name="connsiteX3" fmla="*/ 522456 w 522456"/>
                    <a:gd name="connsiteY3" fmla="*/ 290874 h 590067"/>
                    <a:gd name="connsiteX4" fmla="*/ 374939 w 522456"/>
                    <a:gd name="connsiteY4" fmla="*/ 290874 h 590067"/>
                    <a:gd name="connsiteX5" fmla="*/ 374939 w 522456"/>
                    <a:gd name="connsiteY5" fmla="*/ 258154 h 590067"/>
                    <a:gd name="connsiteX6" fmla="*/ 264301 w 522456"/>
                    <a:gd name="connsiteY6" fmla="*/ 147516 h 590067"/>
                    <a:gd name="connsiteX7" fmla="*/ 258154 w 522456"/>
                    <a:gd name="connsiteY7" fmla="*/ 147517 h 590067"/>
                    <a:gd name="connsiteX8" fmla="*/ 147516 w 522456"/>
                    <a:gd name="connsiteY8" fmla="*/ 258155 h 590067"/>
                    <a:gd name="connsiteX9" fmla="*/ 147517 w 522456"/>
                    <a:gd name="connsiteY9" fmla="*/ 590067 h 590067"/>
                    <a:gd name="connsiteX10" fmla="*/ 0 w 522456"/>
                    <a:gd name="connsiteY10" fmla="*/ 590067 h 590067"/>
                    <a:gd name="connsiteX11" fmla="*/ 0 w 522456"/>
                    <a:gd name="connsiteY11" fmla="*/ 258154 h 590067"/>
                    <a:gd name="connsiteX12" fmla="*/ 258154 w 522456"/>
                    <a:gd name="connsiteY12" fmla="*/ 0 h 590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22456" h="590067">
                      <a:moveTo>
                        <a:pt x="258154" y="0"/>
                      </a:moveTo>
                      <a:lnTo>
                        <a:pt x="264301" y="0"/>
                      </a:lnTo>
                      <a:cubicBezTo>
                        <a:pt x="406876" y="0"/>
                        <a:pt x="522455" y="115579"/>
                        <a:pt x="522455" y="258154"/>
                      </a:cubicBezTo>
                      <a:lnTo>
                        <a:pt x="522456" y="290874"/>
                      </a:lnTo>
                      <a:lnTo>
                        <a:pt x="374939" y="290874"/>
                      </a:lnTo>
                      <a:lnTo>
                        <a:pt x="374939" y="258154"/>
                      </a:lnTo>
                      <a:cubicBezTo>
                        <a:pt x="374939" y="197050"/>
                        <a:pt x="325405" y="147516"/>
                        <a:pt x="264301" y="147516"/>
                      </a:cubicBezTo>
                      <a:lnTo>
                        <a:pt x="258154" y="147517"/>
                      </a:lnTo>
                      <a:cubicBezTo>
                        <a:pt x="197050" y="147517"/>
                        <a:pt x="147516" y="197051"/>
                        <a:pt x="147516" y="258155"/>
                      </a:cubicBezTo>
                      <a:cubicBezTo>
                        <a:pt x="147516" y="368792"/>
                        <a:pt x="147517" y="479430"/>
                        <a:pt x="147517" y="590067"/>
                      </a:cubicBezTo>
                      <a:lnTo>
                        <a:pt x="0" y="590067"/>
                      </a:lnTo>
                      <a:lnTo>
                        <a:pt x="0" y="258154"/>
                      </a:lnTo>
                      <a:cubicBezTo>
                        <a:pt x="0" y="115579"/>
                        <a:pt x="115579" y="0"/>
                        <a:pt x="25815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31A70651-576A-2D33-716F-203B41D04701}"/>
                    </a:ext>
                  </a:extLst>
                </p:cNvPr>
                <p:cNvSpPr/>
                <p:nvPr/>
              </p:nvSpPr>
              <p:spPr bwMode="auto">
                <a:xfrm>
                  <a:off x="1389509" y="4985267"/>
                  <a:ext cx="574769" cy="1044843"/>
                </a:xfrm>
                <a:custGeom>
                  <a:avLst/>
                  <a:gdLst>
                    <a:gd name="connsiteX0" fmla="*/ 52930 w 574769"/>
                    <a:gd name="connsiteY0" fmla="*/ 0 h 1044843"/>
                    <a:gd name="connsiteX1" fmla="*/ 521839 w 574769"/>
                    <a:gd name="connsiteY1" fmla="*/ 0 h 1044843"/>
                    <a:gd name="connsiteX2" fmla="*/ 574769 w 574769"/>
                    <a:gd name="connsiteY2" fmla="*/ 52930 h 1044843"/>
                    <a:gd name="connsiteX3" fmla="*/ 574769 w 574769"/>
                    <a:gd name="connsiteY3" fmla="*/ 181520 h 1044843"/>
                    <a:gd name="connsiteX4" fmla="*/ 574769 w 574769"/>
                    <a:gd name="connsiteY4" fmla="*/ 723537 h 1044843"/>
                    <a:gd name="connsiteX5" fmla="*/ 574769 w 574769"/>
                    <a:gd name="connsiteY5" fmla="*/ 929998 h 1044843"/>
                    <a:gd name="connsiteX6" fmla="*/ 459924 w 574769"/>
                    <a:gd name="connsiteY6" fmla="*/ 1044843 h 1044843"/>
                    <a:gd name="connsiteX7" fmla="*/ 114845 w 574769"/>
                    <a:gd name="connsiteY7" fmla="*/ 1044843 h 1044843"/>
                    <a:gd name="connsiteX8" fmla="*/ 0 w 574769"/>
                    <a:gd name="connsiteY8" fmla="*/ 929998 h 1044843"/>
                    <a:gd name="connsiteX9" fmla="*/ 0 w 574769"/>
                    <a:gd name="connsiteY9" fmla="*/ 723537 h 1044843"/>
                    <a:gd name="connsiteX10" fmla="*/ 0 w 574769"/>
                    <a:gd name="connsiteY10" fmla="*/ 181520 h 1044843"/>
                    <a:gd name="connsiteX11" fmla="*/ 0 w 574769"/>
                    <a:gd name="connsiteY11" fmla="*/ 52930 h 1044843"/>
                    <a:gd name="connsiteX12" fmla="*/ 52930 w 574769"/>
                    <a:gd name="connsiteY12" fmla="*/ 0 h 104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4769" h="1044843">
                      <a:moveTo>
                        <a:pt x="52930" y="0"/>
                      </a:moveTo>
                      <a:lnTo>
                        <a:pt x="521839" y="0"/>
                      </a:lnTo>
                      <a:cubicBezTo>
                        <a:pt x="551071" y="0"/>
                        <a:pt x="574769" y="23698"/>
                        <a:pt x="574769" y="52930"/>
                      </a:cubicBezTo>
                      <a:lnTo>
                        <a:pt x="574769" y="181520"/>
                      </a:lnTo>
                      <a:lnTo>
                        <a:pt x="574769" y="723537"/>
                      </a:lnTo>
                      <a:lnTo>
                        <a:pt x="574769" y="929998"/>
                      </a:lnTo>
                      <a:cubicBezTo>
                        <a:pt x="574769" y="993425"/>
                        <a:pt x="523351" y="1044843"/>
                        <a:pt x="459924" y="1044843"/>
                      </a:cubicBezTo>
                      <a:lnTo>
                        <a:pt x="114845" y="1044843"/>
                      </a:lnTo>
                      <a:cubicBezTo>
                        <a:pt x="51418" y="1044843"/>
                        <a:pt x="0" y="993425"/>
                        <a:pt x="0" y="929998"/>
                      </a:cubicBezTo>
                      <a:lnTo>
                        <a:pt x="0" y="723537"/>
                      </a:lnTo>
                      <a:lnTo>
                        <a:pt x="0" y="181520"/>
                      </a:lnTo>
                      <a:lnTo>
                        <a:pt x="0" y="52930"/>
                      </a:lnTo>
                      <a:cubicBezTo>
                        <a:pt x="0" y="23698"/>
                        <a:pt x="23698" y="0"/>
                        <a:pt x="5293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05936DDC-0CA9-E9B5-0FAE-AF27E2D36E6B}"/>
                    </a:ext>
                  </a:extLst>
                </p:cNvPr>
                <p:cNvSpPr/>
                <p:nvPr/>
              </p:nvSpPr>
              <p:spPr bwMode="auto">
                <a:xfrm>
                  <a:off x="1377067" y="4917759"/>
                  <a:ext cx="598166" cy="135015"/>
                </a:xfrm>
                <a:prstGeom prst="round2SameRect">
                  <a:avLst/>
                </a:pr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" name="円/楕円 83">
                <a:extLst>
                  <a:ext uri="{FF2B5EF4-FFF2-40B4-BE49-F238E27FC236}">
                    <a16:creationId xmlns:a16="http://schemas.microsoft.com/office/drawing/2014/main" id="{F6BA0C5B-BFEE-BDC8-E458-98FE1ECFB83E}"/>
                  </a:ext>
                </a:extLst>
              </p:cNvPr>
              <p:cNvSpPr/>
              <p:nvPr/>
            </p:nvSpPr>
            <p:spPr>
              <a:xfrm rot="5400000">
                <a:off x="6345876" y="3027385"/>
                <a:ext cx="992245" cy="40807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フリーフォーム 75">
                <a:extLst>
                  <a:ext uri="{FF2B5EF4-FFF2-40B4-BE49-F238E27FC236}">
                    <a16:creationId xmlns:a16="http://schemas.microsoft.com/office/drawing/2014/main" id="{C0D2C13D-ACBD-C267-8896-C3FF0F592C24}"/>
                  </a:ext>
                </a:extLst>
              </p:cNvPr>
              <p:cNvSpPr/>
              <p:nvPr/>
            </p:nvSpPr>
            <p:spPr>
              <a:xfrm flipV="1">
                <a:off x="5963969" y="3727546"/>
                <a:ext cx="853265" cy="685211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  <a:gd name="csX0" fmla="*/ 358916 w 1628140"/>
                  <a:gd name="csY0" fmla="*/ 1219563 h 1220173"/>
                  <a:gd name="csX1" fmla="*/ 814070 w 1628140"/>
                  <a:gd name="csY1" fmla="*/ 1196167 h 1220173"/>
                  <a:gd name="csX2" fmla="*/ 1628140 w 1628140"/>
                  <a:gd name="csY2" fmla="*/ 940850 h 1220173"/>
                  <a:gd name="csX3" fmla="*/ 1269224 w 1628140"/>
                  <a:gd name="csY3" fmla="*/ 347615 h 1220173"/>
                  <a:gd name="csX4" fmla="*/ 1224882 w 1628140"/>
                  <a:gd name="csY4" fmla="*/ 261335 h 1220173"/>
                  <a:gd name="csX5" fmla="*/ 1422400 w 1628140"/>
                  <a:gd name="csY5" fmla="*/ 124127 h 1220173"/>
                  <a:gd name="csX6" fmla="*/ 740805 w 1628140"/>
                  <a:gd name="csY6" fmla="*/ 0 h 1220173"/>
                  <a:gd name="csX7" fmla="*/ 73660 w 1628140"/>
                  <a:gd name="csY7" fmla="*/ 124127 h 1220173"/>
                  <a:gd name="csX8" fmla="*/ 370984 w 1628140"/>
                  <a:gd name="csY8" fmla="*/ 285029 h 1220173"/>
                  <a:gd name="csX9" fmla="*/ 358916 w 1628140"/>
                  <a:gd name="csY9" fmla="*/ 347615 h 1220173"/>
                  <a:gd name="csX10" fmla="*/ 0 w 1628140"/>
                  <a:gd name="csY10" fmla="*/ 940850 h 1220173"/>
                  <a:gd name="csX11" fmla="*/ 358916 w 1628140"/>
                  <a:gd name="csY11" fmla="*/ 1219563 h 12201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円/楕円 76">
                <a:extLst>
                  <a:ext uri="{FF2B5EF4-FFF2-40B4-BE49-F238E27FC236}">
                    <a16:creationId xmlns:a16="http://schemas.microsoft.com/office/drawing/2014/main" id="{8668E8F0-A60A-2F55-2C55-48C2034A83E5}"/>
                  </a:ext>
                </a:extLst>
              </p:cNvPr>
              <p:cNvSpPr/>
              <p:nvPr/>
            </p:nvSpPr>
            <p:spPr>
              <a:xfrm>
                <a:off x="5916047" y="3558331"/>
                <a:ext cx="949107" cy="47271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円/楕円 77">
                <a:extLst>
                  <a:ext uri="{FF2B5EF4-FFF2-40B4-BE49-F238E27FC236}">
                    <a16:creationId xmlns:a16="http://schemas.microsoft.com/office/drawing/2014/main" id="{173DA2DE-57BB-C5C0-C4EF-42CA7E1368C7}"/>
                  </a:ext>
                </a:extLst>
              </p:cNvPr>
              <p:cNvSpPr/>
              <p:nvPr/>
            </p:nvSpPr>
            <p:spPr>
              <a:xfrm>
                <a:off x="5916047" y="3558330"/>
                <a:ext cx="949107" cy="40807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フリーフォーム 78">
                <a:extLst>
                  <a:ext uri="{FF2B5EF4-FFF2-40B4-BE49-F238E27FC236}">
                    <a16:creationId xmlns:a16="http://schemas.microsoft.com/office/drawing/2014/main" id="{8261C880-53F8-3609-6574-7F455207EA45}"/>
                  </a:ext>
                </a:extLst>
              </p:cNvPr>
              <p:cNvSpPr/>
              <p:nvPr/>
            </p:nvSpPr>
            <p:spPr>
              <a:xfrm>
                <a:off x="5894749" y="3545180"/>
                <a:ext cx="991704" cy="42639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103F3EA0-56BC-1FE4-39B0-FB2E5103D298}"/>
                </a:ext>
              </a:extLst>
            </p:cNvPr>
            <p:cNvGrpSpPr/>
            <p:nvPr/>
          </p:nvGrpSpPr>
          <p:grpSpPr>
            <a:xfrm>
              <a:off x="4236464" y="971818"/>
              <a:ext cx="919374" cy="1370141"/>
              <a:chOff x="4555349" y="2446901"/>
              <a:chExt cx="1561544" cy="2327166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56AF53BA-64F3-6E10-9140-41FF27BD3CE3}"/>
                  </a:ext>
                </a:extLst>
              </p:cNvPr>
              <p:cNvGrpSpPr/>
              <p:nvPr/>
            </p:nvGrpSpPr>
            <p:grpSpPr>
              <a:xfrm rot="5400000">
                <a:off x="4798925" y="2329784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29" name="フローチャート : 磁気ディスク 100">
                  <a:extLst>
                    <a:ext uri="{FF2B5EF4-FFF2-40B4-BE49-F238E27FC236}">
                      <a16:creationId xmlns:a16="http://schemas.microsoft.com/office/drawing/2014/main" id="{583F04EE-BBDA-D3F5-7B55-19BA99DE39C0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円/楕円 101">
                  <a:extLst>
                    <a:ext uri="{FF2B5EF4-FFF2-40B4-BE49-F238E27FC236}">
                      <a16:creationId xmlns:a16="http://schemas.microsoft.com/office/drawing/2014/main" id="{33C5E975-CC13-D8CD-F8F5-6D9B75227286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" name="フローチャート : 記憶データ 4">
                <a:extLst>
                  <a:ext uri="{FF2B5EF4-FFF2-40B4-BE49-F238E27FC236}">
                    <a16:creationId xmlns:a16="http://schemas.microsoft.com/office/drawing/2014/main" id="{198DB3F6-B0DE-AB7F-742F-F0F0AB5BF631}"/>
                  </a:ext>
                </a:extLst>
              </p:cNvPr>
              <p:cNvSpPr/>
              <p:nvPr/>
            </p:nvSpPr>
            <p:spPr bwMode="auto">
              <a:xfrm>
                <a:off x="4555349" y="2446901"/>
                <a:ext cx="1421073" cy="464531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EAC50D87-BA36-5AFA-1F86-4129A65E9D24}"/>
                  </a:ext>
                </a:extLst>
              </p:cNvPr>
              <p:cNvSpPr/>
              <p:nvPr/>
            </p:nvSpPr>
            <p:spPr bwMode="auto">
              <a:xfrm>
                <a:off x="4625838" y="3073875"/>
                <a:ext cx="993912" cy="1700192"/>
              </a:xfrm>
              <a:custGeom>
                <a:avLst/>
                <a:gdLst>
                  <a:gd name="csX0" fmla="*/ 0 w 991704"/>
                  <a:gd name="csY0" fmla="*/ 0 h 1283529"/>
                  <a:gd name="csX1" fmla="*/ 991704 w 991704"/>
                  <a:gd name="csY1" fmla="*/ 0 h 1283529"/>
                  <a:gd name="csX2" fmla="*/ 991704 w 991704"/>
                  <a:gd name="csY2" fmla="*/ 1281419 h 1283529"/>
                  <a:gd name="csX3" fmla="*/ 963373 w 991704"/>
                  <a:gd name="csY3" fmla="*/ 1282784 h 1283529"/>
                  <a:gd name="csX4" fmla="*/ 524152 w 991704"/>
                  <a:gd name="csY4" fmla="*/ 1254548 h 1283529"/>
                  <a:gd name="csX5" fmla="*/ 11727 w 991704"/>
                  <a:gd name="csY5" fmla="*/ 1229841 h 1283529"/>
                  <a:gd name="csX6" fmla="*/ 0 w 991704"/>
                  <a:gd name="csY6" fmla="*/ 1233799 h 1283529"/>
                  <a:gd name="csX0" fmla="*/ 0 w 991704"/>
                  <a:gd name="csY0" fmla="*/ 68538 h 1352067"/>
                  <a:gd name="csX1" fmla="*/ 507008 w 991704"/>
                  <a:gd name="csY1" fmla="*/ 0 h 1352067"/>
                  <a:gd name="csX2" fmla="*/ 991704 w 991704"/>
                  <a:gd name="csY2" fmla="*/ 68538 h 1352067"/>
                  <a:gd name="csX3" fmla="*/ 991704 w 991704"/>
                  <a:gd name="csY3" fmla="*/ 1349957 h 1352067"/>
                  <a:gd name="csX4" fmla="*/ 963373 w 991704"/>
                  <a:gd name="csY4" fmla="*/ 1351322 h 1352067"/>
                  <a:gd name="csX5" fmla="*/ 524152 w 991704"/>
                  <a:gd name="csY5" fmla="*/ 1323086 h 1352067"/>
                  <a:gd name="csX6" fmla="*/ 11727 w 991704"/>
                  <a:gd name="csY6" fmla="*/ 1298379 h 1352067"/>
                  <a:gd name="csX7" fmla="*/ 0 w 991704"/>
                  <a:gd name="csY7" fmla="*/ 1302337 h 1352067"/>
                  <a:gd name="csX8" fmla="*/ 0 w 991704"/>
                  <a:gd name="csY8" fmla="*/ 68538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8" fmla="*/ 598245 w 991704"/>
                  <a:gd name="csY8" fmla="*/ 97961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0" fmla="*/ 991704 w 991704"/>
                  <a:gd name="csY0" fmla="*/ 0 h 1283529"/>
                  <a:gd name="csX1" fmla="*/ 991704 w 991704"/>
                  <a:gd name="csY1" fmla="*/ 1281419 h 1283529"/>
                  <a:gd name="csX2" fmla="*/ 963373 w 991704"/>
                  <a:gd name="csY2" fmla="*/ 1282784 h 1283529"/>
                  <a:gd name="csX3" fmla="*/ 524152 w 991704"/>
                  <a:gd name="csY3" fmla="*/ 1254548 h 1283529"/>
                  <a:gd name="csX4" fmla="*/ 11727 w 991704"/>
                  <a:gd name="csY4" fmla="*/ 1229841 h 1283529"/>
                  <a:gd name="csX5" fmla="*/ 0 w 991704"/>
                  <a:gd name="csY5" fmla="*/ 1233799 h 1283529"/>
                  <a:gd name="csX6" fmla="*/ 0 w 991704"/>
                  <a:gd name="csY6" fmla="*/ 0 h 12835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991704" h="1283529">
                    <a:moveTo>
                      <a:pt x="991704" y="0"/>
                    </a:moveTo>
                    <a:lnTo>
                      <a:pt x="991704" y="1281419"/>
                    </a:lnTo>
                    <a:lnTo>
                      <a:pt x="963373" y="1282784"/>
                    </a:lnTo>
                    <a:cubicBezTo>
                      <a:pt x="816966" y="1273372"/>
                      <a:pt x="670559" y="1179251"/>
                      <a:pt x="524152" y="1254548"/>
                    </a:cubicBezTo>
                    <a:cubicBezTo>
                      <a:pt x="353343" y="1342395"/>
                      <a:pt x="182535" y="1199643"/>
                      <a:pt x="11727" y="1229841"/>
                    </a:cubicBezTo>
                    <a:lnTo>
                      <a:pt x="0" y="123379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46372B8-BE1A-3DC1-9814-81E45F2C53B2}"/>
                </a:ext>
              </a:extLst>
            </p:cNvPr>
            <p:cNvSpPr/>
            <p:nvPr/>
          </p:nvSpPr>
          <p:spPr bwMode="auto">
            <a:xfrm rot="17100000">
              <a:off x="5266048" y="1769469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F5A6AE4-B9C8-BBF6-29AD-D67008E1FC34}"/>
                </a:ext>
              </a:extLst>
            </p:cNvPr>
            <p:cNvSpPr/>
            <p:nvPr/>
          </p:nvSpPr>
          <p:spPr bwMode="auto">
            <a:xfrm rot="17100000">
              <a:off x="5048601" y="1878484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629456EC-E5E3-1247-3B37-E3B795E7CA4A}"/>
                </a:ext>
              </a:extLst>
            </p:cNvPr>
            <p:cNvSpPr/>
            <p:nvPr/>
          </p:nvSpPr>
          <p:spPr bwMode="auto">
            <a:xfrm rot="17100000">
              <a:off x="5405789" y="1997546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96B133FA-46FC-BECA-A127-5C1DBDD901D9}"/>
                </a:ext>
              </a:extLst>
            </p:cNvPr>
            <p:cNvSpPr/>
            <p:nvPr/>
          </p:nvSpPr>
          <p:spPr bwMode="auto">
            <a:xfrm rot="17100000">
              <a:off x="5042898" y="207479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576062E9-1CD9-FE82-7DB7-2CC8EAF8055C}"/>
                </a:ext>
              </a:extLst>
            </p:cNvPr>
            <p:cNvSpPr/>
            <p:nvPr/>
          </p:nvSpPr>
          <p:spPr bwMode="auto">
            <a:xfrm rot="17100000">
              <a:off x="5210524" y="199040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6A3A8D0-8B95-D020-ADCB-B8B5ECA41952}"/>
                </a:ext>
              </a:extLst>
            </p:cNvPr>
            <p:cNvSpPr/>
            <p:nvPr/>
          </p:nvSpPr>
          <p:spPr bwMode="auto">
            <a:xfrm rot="17100000">
              <a:off x="5210525" y="2221385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DA4DE60-DE44-0679-C476-8400C319D6BD}"/>
                </a:ext>
              </a:extLst>
            </p:cNvPr>
            <p:cNvSpPr/>
            <p:nvPr/>
          </p:nvSpPr>
          <p:spPr bwMode="auto">
            <a:xfrm rot="17100000">
              <a:off x="5377214" y="214518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7D21AECD-B466-6A48-3734-1DCC7505E0D6}"/>
                </a:ext>
              </a:extLst>
            </p:cNvPr>
            <p:cNvSpPr/>
            <p:nvPr/>
          </p:nvSpPr>
          <p:spPr bwMode="auto">
            <a:xfrm>
              <a:off x="4070130" y="737436"/>
              <a:ext cx="2420514" cy="2420514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9528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E4656-A1FE-B8E8-9352-ABB9AAC5F8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3022365-1197-8C95-5142-2BEC7BD3D951}"/>
              </a:ext>
            </a:extLst>
          </p:cNvPr>
          <p:cNvSpPr txBox="1"/>
          <p:nvPr/>
        </p:nvSpPr>
        <p:spPr>
          <a:xfrm>
            <a:off x="337457" y="382825"/>
            <a:ext cx="9296400" cy="230869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トイレットペーパーは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少しずつ流してください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EE06AC5-0E41-E083-09DC-715391F7D799}"/>
              </a:ext>
            </a:extLst>
          </p:cNvPr>
          <p:cNvGrpSpPr/>
          <p:nvPr/>
        </p:nvGrpSpPr>
        <p:grpSpPr>
          <a:xfrm>
            <a:off x="1446481" y="3158970"/>
            <a:ext cx="2735056" cy="2735056"/>
            <a:chOff x="7196859" y="627000"/>
            <a:chExt cx="2735056" cy="2735056"/>
          </a:xfrm>
        </p:grpSpPr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584E9886-0685-2290-0C7D-599D60DFEFC1}"/>
                </a:ext>
              </a:extLst>
            </p:cNvPr>
            <p:cNvSpPr/>
            <p:nvPr/>
          </p:nvSpPr>
          <p:spPr bwMode="auto">
            <a:xfrm>
              <a:off x="7196859" y="627000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E905A839-8961-B1B0-20BD-2B5C64EBB323}"/>
                </a:ext>
              </a:extLst>
            </p:cNvPr>
            <p:cNvSpPr/>
            <p:nvPr/>
          </p:nvSpPr>
          <p:spPr bwMode="auto">
            <a:xfrm>
              <a:off x="7384438" y="814579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F752451-794D-75A1-E388-DEC31E517506}"/>
                </a:ext>
              </a:extLst>
            </p:cNvPr>
            <p:cNvSpPr/>
            <p:nvPr/>
          </p:nvSpPr>
          <p:spPr bwMode="auto">
            <a:xfrm>
              <a:off x="7275821" y="705962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FFFDF181-8834-D40B-263F-458BD0249F22}"/>
                </a:ext>
              </a:extLst>
            </p:cNvPr>
            <p:cNvGrpSpPr/>
            <p:nvPr/>
          </p:nvGrpSpPr>
          <p:grpSpPr>
            <a:xfrm>
              <a:off x="8191343" y="1367684"/>
              <a:ext cx="1407988" cy="1677456"/>
              <a:chOff x="5894749" y="2735301"/>
              <a:chExt cx="1407988" cy="1677456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F1F3FB64-AFC6-4B7D-6D75-F9F54475D2C6}"/>
                  </a:ext>
                </a:extLst>
              </p:cNvPr>
              <p:cNvGrpSpPr/>
              <p:nvPr/>
            </p:nvGrpSpPr>
            <p:grpSpPr>
              <a:xfrm>
                <a:off x="6789336" y="2862000"/>
                <a:ext cx="513401" cy="1133999"/>
                <a:chOff x="1377067" y="4708882"/>
                <a:chExt cx="598166" cy="1321228"/>
              </a:xfrm>
            </p:grpSpPr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043281DE-DEB8-3866-B051-1A460EEB957E}"/>
                    </a:ext>
                  </a:extLst>
                </p:cNvPr>
                <p:cNvSpPr/>
                <p:nvPr/>
              </p:nvSpPr>
              <p:spPr bwMode="auto">
                <a:xfrm flipH="1">
                  <a:off x="1706717" y="4708882"/>
                  <a:ext cx="197555" cy="223121"/>
                </a:xfrm>
                <a:custGeom>
                  <a:avLst/>
                  <a:gdLst>
                    <a:gd name="connsiteX0" fmla="*/ 258154 w 522456"/>
                    <a:gd name="connsiteY0" fmla="*/ 0 h 590067"/>
                    <a:gd name="connsiteX1" fmla="*/ 264301 w 522456"/>
                    <a:gd name="connsiteY1" fmla="*/ 0 h 590067"/>
                    <a:gd name="connsiteX2" fmla="*/ 522455 w 522456"/>
                    <a:gd name="connsiteY2" fmla="*/ 258154 h 590067"/>
                    <a:gd name="connsiteX3" fmla="*/ 522456 w 522456"/>
                    <a:gd name="connsiteY3" fmla="*/ 290874 h 590067"/>
                    <a:gd name="connsiteX4" fmla="*/ 374939 w 522456"/>
                    <a:gd name="connsiteY4" fmla="*/ 290874 h 590067"/>
                    <a:gd name="connsiteX5" fmla="*/ 374939 w 522456"/>
                    <a:gd name="connsiteY5" fmla="*/ 258154 h 590067"/>
                    <a:gd name="connsiteX6" fmla="*/ 264301 w 522456"/>
                    <a:gd name="connsiteY6" fmla="*/ 147516 h 590067"/>
                    <a:gd name="connsiteX7" fmla="*/ 258154 w 522456"/>
                    <a:gd name="connsiteY7" fmla="*/ 147517 h 590067"/>
                    <a:gd name="connsiteX8" fmla="*/ 147516 w 522456"/>
                    <a:gd name="connsiteY8" fmla="*/ 258155 h 590067"/>
                    <a:gd name="connsiteX9" fmla="*/ 147517 w 522456"/>
                    <a:gd name="connsiteY9" fmla="*/ 590067 h 590067"/>
                    <a:gd name="connsiteX10" fmla="*/ 0 w 522456"/>
                    <a:gd name="connsiteY10" fmla="*/ 590067 h 590067"/>
                    <a:gd name="connsiteX11" fmla="*/ 0 w 522456"/>
                    <a:gd name="connsiteY11" fmla="*/ 258154 h 590067"/>
                    <a:gd name="connsiteX12" fmla="*/ 258154 w 522456"/>
                    <a:gd name="connsiteY12" fmla="*/ 0 h 590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22456" h="590067">
                      <a:moveTo>
                        <a:pt x="258154" y="0"/>
                      </a:moveTo>
                      <a:lnTo>
                        <a:pt x="264301" y="0"/>
                      </a:lnTo>
                      <a:cubicBezTo>
                        <a:pt x="406876" y="0"/>
                        <a:pt x="522455" y="115579"/>
                        <a:pt x="522455" y="258154"/>
                      </a:cubicBezTo>
                      <a:lnTo>
                        <a:pt x="522456" y="290874"/>
                      </a:lnTo>
                      <a:lnTo>
                        <a:pt x="374939" y="290874"/>
                      </a:lnTo>
                      <a:lnTo>
                        <a:pt x="374939" y="258154"/>
                      </a:lnTo>
                      <a:cubicBezTo>
                        <a:pt x="374939" y="197050"/>
                        <a:pt x="325405" y="147516"/>
                        <a:pt x="264301" y="147516"/>
                      </a:cubicBezTo>
                      <a:lnTo>
                        <a:pt x="258154" y="147517"/>
                      </a:lnTo>
                      <a:cubicBezTo>
                        <a:pt x="197050" y="147517"/>
                        <a:pt x="147516" y="197051"/>
                        <a:pt x="147516" y="258155"/>
                      </a:cubicBezTo>
                      <a:cubicBezTo>
                        <a:pt x="147516" y="368792"/>
                        <a:pt x="147517" y="479430"/>
                        <a:pt x="147517" y="590067"/>
                      </a:cubicBezTo>
                      <a:lnTo>
                        <a:pt x="0" y="590067"/>
                      </a:lnTo>
                      <a:lnTo>
                        <a:pt x="0" y="258154"/>
                      </a:lnTo>
                      <a:cubicBezTo>
                        <a:pt x="0" y="115579"/>
                        <a:pt x="115579" y="0"/>
                        <a:pt x="25815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DB916350-42B1-B86C-ED36-89CB0B8E5011}"/>
                    </a:ext>
                  </a:extLst>
                </p:cNvPr>
                <p:cNvSpPr/>
                <p:nvPr/>
              </p:nvSpPr>
              <p:spPr bwMode="auto">
                <a:xfrm>
                  <a:off x="1389509" y="4985267"/>
                  <a:ext cx="574769" cy="1044843"/>
                </a:xfrm>
                <a:custGeom>
                  <a:avLst/>
                  <a:gdLst>
                    <a:gd name="connsiteX0" fmla="*/ 52930 w 574769"/>
                    <a:gd name="connsiteY0" fmla="*/ 0 h 1044843"/>
                    <a:gd name="connsiteX1" fmla="*/ 521839 w 574769"/>
                    <a:gd name="connsiteY1" fmla="*/ 0 h 1044843"/>
                    <a:gd name="connsiteX2" fmla="*/ 574769 w 574769"/>
                    <a:gd name="connsiteY2" fmla="*/ 52930 h 1044843"/>
                    <a:gd name="connsiteX3" fmla="*/ 574769 w 574769"/>
                    <a:gd name="connsiteY3" fmla="*/ 181520 h 1044843"/>
                    <a:gd name="connsiteX4" fmla="*/ 574769 w 574769"/>
                    <a:gd name="connsiteY4" fmla="*/ 723537 h 1044843"/>
                    <a:gd name="connsiteX5" fmla="*/ 574769 w 574769"/>
                    <a:gd name="connsiteY5" fmla="*/ 929998 h 1044843"/>
                    <a:gd name="connsiteX6" fmla="*/ 459924 w 574769"/>
                    <a:gd name="connsiteY6" fmla="*/ 1044843 h 1044843"/>
                    <a:gd name="connsiteX7" fmla="*/ 114845 w 574769"/>
                    <a:gd name="connsiteY7" fmla="*/ 1044843 h 1044843"/>
                    <a:gd name="connsiteX8" fmla="*/ 0 w 574769"/>
                    <a:gd name="connsiteY8" fmla="*/ 929998 h 1044843"/>
                    <a:gd name="connsiteX9" fmla="*/ 0 w 574769"/>
                    <a:gd name="connsiteY9" fmla="*/ 723537 h 1044843"/>
                    <a:gd name="connsiteX10" fmla="*/ 0 w 574769"/>
                    <a:gd name="connsiteY10" fmla="*/ 181520 h 1044843"/>
                    <a:gd name="connsiteX11" fmla="*/ 0 w 574769"/>
                    <a:gd name="connsiteY11" fmla="*/ 52930 h 1044843"/>
                    <a:gd name="connsiteX12" fmla="*/ 52930 w 574769"/>
                    <a:gd name="connsiteY12" fmla="*/ 0 h 104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4769" h="1044843">
                      <a:moveTo>
                        <a:pt x="52930" y="0"/>
                      </a:moveTo>
                      <a:lnTo>
                        <a:pt x="521839" y="0"/>
                      </a:lnTo>
                      <a:cubicBezTo>
                        <a:pt x="551071" y="0"/>
                        <a:pt x="574769" y="23698"/>
                        <a:pt x="574769" y="52930"/>
                      </a:cubicBezTo>
                      <a:lnTo>
                        <a:pt x="574769" y="181520"/>
                      </a:lnTo>
                      <a:lnTo>
                        <a:pt x="574769" y="723537"/>
                      </a:lnTo>
                      <a:lnTo>
                        <a:pt x="574769" y="929998"/>
                      </a:lnTo>
                      <a:cubicBezTo>
                        <a:pt x="574769" y="993425"/>
                        <a:pt x="523351" y="1044843"/>
                        <a:pt x="459924" y="1044843"/>
                      </a:cubicBezTo>
                      <a:lnTo>
                        <a:pt x="114845" y="1044843"/>
                      </a:lnTo>
                      <a:cubicBezTo>
                        <a:pt x="51418" y="1044843"/>
                        <a:pt x="0" y="993425"/>
                        <a:pt x="0" y="929998"/>
                      </a:cubicBezTo>
                      <a:lnTo>
                        <a:pt x="0" y="723537"/>
                      </a:lnTo>
                      <a:lnTo>
                        <a:pt x="0" y="181520"/>
                      </a:lnTo>
                      <a:lnTo>
                        <a:pt x="0" y="52930"/>
                      </a:lnTo>
                      <a:cubicBezTo>
                        <a:pt x="0" y="23698"/>
                        <a:pt x="23698" y="0"/>
                        <a:pt x="5293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7F020D38-7721-98A0-ACAD-91AAB86C6155}"/>
                    </a:ext>
                  </a:extLst>
                </p:cNvPr>
                <p:cNvSpPr/>
                <p:nvPr/>
              </p:nvSpPr>
              <p:spPr bwMode="auto">
                <a:xfrm>
                  <a:off x="1377067" y="4917759"/>
                  <a:ext cx="598166" cy="135015"/>
                </a:xfrm>
                <a:prstGeom prst="round2SameRect">
                  <a:avLst/>
                </a:pr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" name="円/楕円 83">
                <a:extLst>
                  <a:ext uri="{FF2B5EF4-FFF2-40B4-BE49-F238E27FC236}">
                    <a16:creationId xmlns:a16="http://schemas.microsoft.com/office/drawing/2014/main" id="{6608E52F-2894-E746-8080-FF9DF450AED3}"/>
                  </a:ext>
                </a:extLst>
              </p:cNvPr>
              <p:cNvSpPr/>
              <p:nvPr/>
            </p:nvSpPr>
            <p:spPr>
              <a:xfrm rot="5400000">
                <a:off x="6345876" y="3027385"/>
                <a:ext cx="992245" cy="40807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フリーフォーム 75">
                <a:extLst>
                  <a:ext uri="{FF2B5EF4-FFF2-40B4-BE49-F238E27FC236}">
                    <a16:creationId xmlns:a16="http://schemas.microsoft.com/office/drawing/2014/main" id="{3ADB9DE9-417F-56DD-0986-80196F2F4533}"/>
                  </a:ext>
                </a:extLst>
              </p:cNvPr>
              <p:cNvSpPr/>
              <p:nvPr/>
            </p:nvSpPr>
            <p:spPr>
              <a:xfrm flipV="1">
                <a:off x="5963969" y="3727546"/>
                <a:ext cx="853265" cy="685211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  <a:gd name="csX0" fmla="*/ 358916 w 1628140"/>
                  <a:gd name="csY0" fmla="*/ 1219563 h 1220173"/>
                  <a:gd name="csX1" fmla="*/ 814070 w 1628140"/>
                  <a:gd name="csY1" fmla="*/ 1196167 h 1220173"/>
                  <a:gd name="csX2" fmla="*/ 1628140 w 1628140"/>
                  <a:gd name="csY2" fmla="*/ 940850 h 1220173"/>
                  <a:gd name="csX3" fmla="*/ 1269224 w 1628140"/>
                  <a:gd name="csY3" fmla="*/ 347615 h 1220173"/>
                  <a:gd name="csX4" fmla="*/ 1224882 w 1628140"/>
                  <a:gd name="csY4" fmla="*/ 261335 h 1220173"/>
                  <a:gd name="csX5" fmla="*/ 1422400 w 1628140"/>
                  <a:gd name="csY5" fmla="*/ 124127 h 1220173"/>
                  <a:gd name="csX6" fmla="*/ 740805 w 1628140"/>
                  <a:gd name="csY6" fmla="*/ 0 h 1220173"/>
                  <a:gd name="csX7" fmla="*/ 73660 w 1628140"/>
                  <a:gd name="csY7" fmla="*/ 124127 h 1220173"/>
                  <a:gd name="csX8" fmla="*/ 370984 w 1628140"/>
                  <a:gd name="csY8" fmla="*/ 285029 h 1220173"/>
                  <a:gd name="csX9" fmla="*/ 358916 w 1628140"/>
                  <a:gd name="csY9" fmla="*/ 347615 h 1220173"/>
                  <a:gd name="csX10" fmla="*/ 0 w 1628140"/>
                  <a:gd name="csY10" fmla="*/ 940850 h 1220173"/>
                  <a:gd name="csX11" fmla="*/ 358916 w 1628140"/>
                  <a:gd name="csY11" fmla="*/ 1219563 h 12201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円/楕円 76">
                <a:extLst>
                  <a:ext uri="{FF2B5EF4-FFF2-40B4-BE49-F238E27FC236}">
                    <a16:creationId xmlns:a16="http://schemas.microsoft.com/office/drawing/2014/main" id="{F367E6EF-351E-FCD5-362B-538B44E89B47}"/>
                  </a:ext>
                </a:extLst>
              </p:cNvPr>
              <p:cNvSpPr/>
              <p:nvPr/>
            </p:nvSpPr>
            <p:spPr>
              <a:xfrm>
                <a:off x="5916047" y="3558331"/>
                <a:ext cx="949107" cy="47271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円/楕円 77">
                <a:extLst>
                  <a:ext uri="{FF2B5EF4-FFF2-40B4-BE49-F238E27FC236}">
                    <a16:creationId xmlns:a16="http://schemas.microsoft.com/office/drawing/2014/main" id="{CA75111F-AD87-9118-1D01-C2746BB42BCB}"/>
                  </a:ext>
                </a:extLst>
              </p:cNvPr>
              <p:cNvSpPr/>
              <p:nvPr/>
            </p:nvSpPr>
            <p:spPr>
              <a:xfrm>
                <a:off x="5916047" y="3558330"/>
                <a:ext cx="949107" cy="40807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フリーフォーム 78">
                <a:extLst>
                  <a:ext uri="{FF2B5EF4-FFF2-40B4-BE49-F238E27FC236}">
                    <a16:creationId xmlns:a16="http://schemas.microsoft.com/office/drawing/2014/main" id="{846D42B7-4941-D5BF-7569-82C5BC84C6A4}"/>
                  </a:ext>
                </a:extLst>
              </p:cNvPr>
              <p:cNvSpPr/>
              <p:nvPr/>
            </p:nvSpPr>
            <p:spPr>
              <a:xfrm>
                <a:off x="5894749" y="3545180"/>
                <a:ext cx="991704" cy="42639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9B6CAB42-E087-BB0C-F214-A1A088AA8DF7}"/>
                </a:ext>
              </a:extLst>
            </p:cNvPr>
            <p:cNvGrpSpPr/>
            <p:nvPr/>
          </p:nvGrpSpPr>
          <p:grpSpPr>
            <a:xfrm>
              <a:off x="7570214" y="1000392"/>
              <a:ext cx="919374" cy="905912"/>
              <a:chOff x="4555349" y="2446901"/>
              <a:chExt cx="1561544" cy="1538680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BB5D2777-6BA1-C552-0E18-0F60CA6FB699}"/>
                  </a:ext>
                </a:extLst>
              </p:cNvPr>
              <p:cNvGrpSpPr/>
              <p:nvPr/>
            </p:nvGrpSpPr>
            <p:grpSpPr>
              <a:xfrm rot="5400000">
                <a:off x="4798925" y="2329784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28" name="フローチャート : 磁気ディスク 100">
                  <a:extLst>
                    <a:ext uri="{FF2B5EF4-FFF2-40B4-BE49-F238E27FC236}">
                      <a16:creationId xmlns:a16="http://schemas.microsoft.com/office/drawing/2014/main" id="{7DF69AFB-AC15-D8DB-A730-2A2539225E16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円/楕円 101">
                  <a:extLst>
                    <a:ext uri="{FF2B5EF4-FFF2-40B4-BE49-F238E27FC236}">
                      <a16:creationId xmlns:a16="http://schemas.microsoft.com/office/drawing/2014/main" id="{28973734-755C-51A5-B6BB-B3ECFDCA1291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" name="フローチャート : 記憶データ 4">
                <a:extLst>
                  <a:ext uri="{FF2B5EF4-FFF2-40B4-BE49-F238E27FC236}">
                    <a16:creationId xmlns:a16="http://schemas.microsoft.com/office/drawing/2014/main" id="{696B75B4-2860-29B3-265B-2C448112620B}"/>
                  </a:ext>
                </a:extLst>
              </p:cNvPr>
              <p:cNvSpPr/>
              <p:nvPr/>
            </p:nvSpPr>
            <p:spPr bwMode="auto">
              <a:xfrm>
                <a:off x="4555349" y="2446901"/>
                <a:ext cx="1421073" cy="464531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34C89AB-4000-DB49-F464-1BDEC2F50BDD}"/>
                  </a:ext>
                </a:extLst>
              </p:cNvPr>
              <p:cNvSpPr/>
              <p:nvPr/>
            </p:nvSpPr>
            <p:spPr bwMode="auto">
              <a:xfrm>
                <a:off x="4625838" y="3073877"/>
                <a:ext cx="993912" cy="911704"/>
              </a:xfrm>
              <a:custGeom>
                <a:avLst/>
                <a:gdLst>
                  <a:gd name="csX0" fmla="*/ 0 w 991704"/>
                  <a:gd name="csY0" fmla="*/ 0 h 1283529"/>
                  <a:gd name="csX1" fmla="*/ 991704 w 991704"/>
                  <a:gd name="csY1" fmla="*/ 0 h 1283529"/>
                  <a:gd name="csX2" fmla="*/ 991704 w 991704"/>
                  <a:gd name="csY2" fmla="*/ 1281419 h 1283529"/>
                  <a:gd name="csX3" fmla="*/ 963373 w 991704"/>
                  <a:gd name="csY3" fmla="*/ 1282784 h 1283529"/>
                  <a:gd name="csX4" fmla="*/ 524152 w 991704"/>
                  <a:gd name="csY4" fmla="*/ 1254548 h 1283529"/>
                  <a:gd name="csX5" fmla="*/ 11727 w 991704"/>
                  <a:gd name="csY5" fmla="*/ 1229841 h 1283529"/>
                  <a:gd name="csX6" fmla="*/ 0 w 991704"/>
                  <a:gd name="csY6" fmla="*/ 1233799 h 1283529"/>
                  <a:gd name="csX0" fmla="*/ 0 w 991704"/>
                  <a:gd name="csY0" fmla="*/ 68538 h 1352067"/>
                  <a:gd name="csX1" fmla="*/ 507008 w 991704"/>
                  <a:gd name="csY1" fmla="*/ 0 h 1352067"/>
                  <a:gd name="csX2" fmla="*/ 991704 w 991704"/>
                  <a:gd name="csY2" fmla="*/ 68538 h 1352067"/>
                  <a:gd name="csX3" fmla="*/ 991704 w 991704"/>
                  <a:gd name="csY3" fmla="*/ 1349957 h 1352067"/>
                  <a:gd name="csX4" fmla="*/ 963373 w 991704"/>
                  <a:gd name="csY4" fmla="*/ 1351322 h 1352067"/>
                  <a:gd name="csX5" fmla="*/ 524152 w 991704"/>
                  <a:gd name="csY5" fmla="*/ 1323086 h 1352067"/>
                  <a:gd name="csX6" fmla="*/ 11727 w 991704"/>
                  <a:gd name="csY6" fmla="*/ 1298379 h 1352067"/>
                  <a:gd name="csX7" fmla="*/ 0 w 991704"/>
                  <a:gd name="csY7" fmla="*/ 1302337 h 1352067"/>
                  <a:gd name="csX8" fmla="*/ 0 w 991704"/>
                  <a:gd name="csY8" fmla="*/ 68538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8" fmla="*/ 598245 w 991704"/>
                  <a:gd name="csY8" fmla="*/ 97961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0" fmla="*/ 991704 w 991704"/>
                  <a:gd name="csY0" fmla="*/ 0 h 1283529"/>
                  <a:gd name="csX1" fmla="*/ 991704 w 991704"/>
                  <a:gd name="csY1" fmla="*/ 1281419 h 1283529"/>
                  <a:gd name="csX2" fmla="*/ 963373 w 991704"/>
                  <a:gd name="csY2" fmla="*/ 1282784 h 1283529"/>
                  <a:gd name="csX3" fmla="*/ 524152 w 991704"/>
                  <a:gd name="csY3" fmla="*/ 1254548 h 1283529"/>
                  <a:gd name="csX4" fmla="*/ 11727 w 991704"/>
                  <a:gd name="csY4" fmla="*/ 1229841 h 1283529"/>
                  <a:gd name="csX5" fmla="*/ 0 w 991704"/>
                  <a:gd name="csY5" fmla="*/ 1233799 h 1283529"/>
                  <a:gd name="csX6" fmla="*/ 0 w 991704"/>
                  <a:gd name="csY6" fmla="*/ 0 h 12835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991704" h="1283529">
                    <a:moveTo>
                      <a:pt x="991704" y="0"/>
                    </a:moveTo>
                    <a:lnTo>
                      <a:pt x="991704" y="1281419"/>
                    </a:lnTo>
                    <a:lnTo>
                      <a:pt x="963373" y="1282784"/>
                    </a:lnTo>
                    <a:cubicBezTo>
                      <a:pt x="816966" y="1273372"/>
                      <a:pt x="670559" y="1179251"/>
                      <a:pt x="524152" y="1254548"/>
                    </a:cubicBezTo>
                    <a:cubicBezTo>
                      <a:pt x="353343" y="1342395"/>
                      <a:pt x="182535" y="1199643"/>
                      <a:pt x="11727" y="1229841"/>
                    </a:cubicBezTo>
                    <a:lnTo>
                      <a:pt x="0" y="123379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8D6B7FB5-7DCE-0DFB-EABF-5B32490C9159}"/>
                  </a:ext>
                </a:extLst>
              </p:cNvPr>
              <p:cNvCxnSpPr/>
              <p:nvPr/>
            </p:nvCxnSpPr>
            <p:spPr bwMode="auto">
              <a:xfrm>
                <a:off x="4625838" y="3119283"/>
                <a:ext cx="993912" cy="0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5940F84-45DB-B1C7-6AB9-FFBBC093FC96}"/>
                </a:ext>
              </a:extLst>
            </p:cNvPr>
            <p:cNvSpPr/>
            <p:nvPr/>
          </p:nvSpPr>
          <p:spPr bwMode="auto">
            <a:xfrm rot="17100000">
              <a:off x="8564058" y="1913405"/>
              <a:ext cx="496002" cy="37781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C0A0C16C-477E-81A1-5F9A-A5950DAA5AE1}"/>
                </a:ext>
              </a:extLst>
            </p:cNvPr>
            <p:cNvSpPr/>
            <p:nvPr/>
          </p:nvSpPr>
          <p:spPr bwMode="auto">
            <a:xfrm rot="7200000">
              <a:off x="8102000" y="1314986"/>
              <a:ext cx="344995" cy="866011"/>
            </a:xfrm>
            <a:custGeom>
              <a:avLst/>
              <a:gdLst>
                <a:gd name="csX0" fmla="*/ 303145 w 417711"/>
                <a:gd name="csY0" fmla="*/ 0 h 967554"/>
                <a:gd name="csX1" fmla="*/ 368571 w 417711"/>
                <a:gd name="csY1" fmla="*/ 501439 h 967554"/>
                <a:gd name="csX2" fmla="*/ 258469 w 417711"/>
                <a:gd name="csY2" fmla="*/ 472556 h 967554"/>
                <a:gd name="csX3" fmla="*/ 251537 w 417711"/>
                <a:gd name="csY3" fmla="*/ 547362 h 967554"/>
                <a:gd name="csX4" fmla="*/ 417711 w 417711"/>
                <a:gd name="csY4" fmla="*/ 967552 h 967554"/>
                <a:gd name="csX5" fmla="*/ 417711 w 417711"/>
                <a:gd name="csY5" fmla="*/ 967554 h 967554"/>
                <a:gd name="csX6" fmla="*/ 85363 w 417711"/>
                <a:gd name="csY6" fmla="*/ 547363 h 967554"/>
                <a:gd name="csX7" fmla="*/ 92116 w 417711"/>
                <a:gd name="csY7" fmla="*/ 462680 h 967554"/>
                <a:gd name="csX8" fmla="*/ 99904 w 417711"/>
                <a:gd name="csY8" fmla="*/ 430960 h 967554"/>
                <a:gd name="csX9" fmla="*/ 0 w 417711"/>
                <a:gd name="csY9" fmla="*/ 404753 h 9675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417711" h="967554">
                  <a:moveTo>
                    <a:pt x="303145" y="0"/>
                  </a:moveTo>
                  <a:lnTo>
                    <a:pt x="368571" y="501439"/>
                  </a:lnTo>
                  <a:lnTo>
                    <a:pt x="258469" y="472556"/>
                  </a:lnTo>
                  <a:lnTo>
                    <a:pt x="251537" y="547362"/>
                  </a:lnTo>
                  <a:cubicBezTo>
                    <a:pt x="251537" y="712685"/>
                    <a:pt x="313102" y="868359"/>
                    <a:pt x="417711" y="967552"/>
                  </a:cubicBezTo>
                  <a:lnTo>
                    <a:pt x="417711" y="967554"/>
                  </a:lnTo>
                  <a:cubicBezTo>
                    <a:pt x="234160" y="967554"/>
                    <a:pt x="85363" y="779428"/>
                    <a:pt x="85363" y="547363"/>
                  </a:cubicBezTo>
                  <a:cubicBezTo>
                    <a:pt x="85363" y="518355"/>
                    <a:pt x="87688" y="490034"/>
                    <a:pt x="92116" y="462680"/>
                  </a:cubicBezTo>
                  <a:lnTo>
                    <a:pt x="99904" y="430960"/>
                  </a:lnTo>
                  <a:lnTo>
                    <a:pt x="0" y="404753"/>
                  </a:lnTo>
                  <a:close/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E9431F88-62E5-B63D-4A46-C5C388374D2C}"/>
              </a:ext>
            </a:extLst>
          </p:cNvPr>
          <p:cNvGrpSpPr/>
          <p:nvPr/>
        </p:nvGrpSpPr>
        <p:grpSpPr>
          <a:xfrm>
            <a:off x="5755199" y="3158971"/>
            <a:ext cx="2735055" cy="2735055"/>
            <a:chOff x="3926159" y="583580"/>
            <a:chExt cx="2735055" cy="2735055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08BB9393-657E-A3C0-4809-74C02CA5E501}"/>
                </a:ext>
              </a:extLst>
            </p:cNvPr>
            <p:cNvGrpSpPr/>
            <p:nvPr/>
          </p:nvGrpSpPr>
          <p:grpSpPr>
            <a:xfrm>
              <a:off x="3926159" y="583580"/>
              <a:ext cx="2735055" cy="2735055"/>
              <a:chOff x="1191807" y="3973274"/>
              <a:chExt cx="2412166" cy="2412166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3E8EAEDC-5837-6C7B-D46B-D39C042DB91D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AF2E0A5F-C7AD-230D-D8B1-B3BC866F508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" name="四角形: 角を丸くする 68">
                  <a:extLst>
                    <a:ext uri="{FF2B5EF4-FFF2-40B4-BE49-F238E27FC236}">
                      <a16:creationId xmlns:a16="http://schemas.microsoft.com/office/drawing/2014/main" id="{AFB3E4E0-291A-3809-43CB-4FABA7D24748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FEBB406D-885C-BC66-52DF-FED2DC86F0B3}"/>
                  </a:ext>
                </a:extLst>
              </p:cNvPr>
              <p:cNvSpPr/>
              <p:nvPr/>
            </p:nvSpPr>
            <p:spPr bwMode="auto">
              <a:xfrm>
                <a:off x="1261447" y="4042914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6149FF7B-D6FC-D370-99B4-F30A05BEE972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5A494A1D-D4E4-4C82-9F17-A8A94DE6D2D8}"/>
                </a:ext>
              </a:extLst>
            </p:cNvPr>
            <p:cNvGrpSpPr/>
            <p:nvPr/>
          </p:nvGrpSpPr>
          <p:grpSpPr>
            <a:xfrm>
              <a:off x="4857593" y="1339109"/>
              <a:ext cx="1407988" cy="1677456"/>
              <a:chOff x="5894749" y="2735301"/>
              <a:chExt cx="1407988" cy="1677456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7F8AF479-50E4-8411-50D8-A77A45349C1D}"/>
                  </a:ext>
                </a:extLst>
              </p:cNvPr>
              <p:cNvGrpSpPr/>
              <p:nvPr/>
            </p:nvGrpSpPr>
            <p:grpSpPr>
              <a:xfrm>
                <a:off x="6789336" y="2862000"/>
                <a:ext cx="513401" cy="1133999"/>
                <a:chOff x="1377067" y="4708882"/>
                <a:chExt cx="598166" cy="1321228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7517185B-5671-0E75-66E5-C9541F6937D3}"/>
                    </a:ext>
                  </a:extLst>
                </p:cNvPr>
                <p:cNvSpPr/>
                <p:nvPr/>
              </p:nvSpPr>
              <p:spPr bwMode="auto">
                <a:xfrm flipH="1">
                  <a:off x="1706717" y="4708882"/>
                  <a:ext cx="197555" cy="223121"/>
                </a:xfrm>
                <a:custGeom>
                  <a:avLst/>
                  <a:gdLst>
                    <a:gd name="connsiteX0" fmla="*/ 258154 w 522456"/>
                    <a:gd name="connsiteY0" fmla="*/ 0 h 590067"/>
                    <a:gd name="connsiteX1" fmla="*/ 264301 w 522456"/>
                    <a:gd name="connsiteY1" fmla="*/ 0 h 590067"/>
                    <a:gd name="connsiteX2" fmla="*/ 522455 w 522456"/>
                    <a:gd name="connsiteY2" fmla="*/ 258154 h 590067"/>
                    <a:gd name="connsiteX3" fmla="*/ 522456 w 522456"/>
                    <a:gd name="connsiteY3" fmla="*/ 290874 h 590067"/>
                    <a:gd name="connsiteX4" fmla="*/ 374939 w 522456"/>
                    <a:gd name="connsiteY4" fmla="*/ 290874 h 590067"/>
                    <a:gd name="connsiteX5" fmla="*/ 374939 w 522456"/>
                    <a:gd name="connsiteY5" fmla="*/ 258154 h 590067"/>
                    <a:gd name="connsiteX6" fmla="*/ 264301 w 522456"/>
                    <a:gd name="connsiteY6" fmla="*/ 147516 h 590067"/>
                    <a:gd name="connsiteX7" fmla="*/ 258154 w 522456"/>
                    <a:gd name="connsiteY7" fmla="*/ 147517 h 590067"/>
                    <a:gd name="connsiteX8" fmla="*/ 147516 w 522456"/>
                    <a:gd name="connsiteY8" fmla="*/ 258155 h 590067"/>
                    <a:gd name="connsiteX9" fmla="*/ 147517 w 522456"/>
                    <a:gd name="connsiteY9" fmla="*/ 590067 h 590067"/>
                    <a:gd name="connsiteX10" fmla="*/ 0 w 522456"/>
                    <a:gd name="connsiteY10" fmla="*/ 590067 h 590067"/>
                    <a:gd name="connsiteX11" fmla="*/ 0 w 522456"/>
                    <a:gd name="connsiteY11" fmla="*/ 258154 h 590067"/>
                    <a:gd name="connsiteX12" fmla="*/ 258154 w 522456"/>
                    <a:gd name="connsiteY12" fmla="*/ 0 h 590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22456" h="590067">
                      <a:moveTo>
                        <a:pt x="258154" y="0"/>
                      </a:moveTo>
                      <a:lnTo>
                        <a:pt x="264301" y="0"/>
                      </a:lnTo>
                      <a:cubicBezTo>
                        <a:pt x="406876" y="0"/>
                        <a:pt x="522455" y="115579"/>
                        <a:pt x="522455" y="258154"/>
                      </a:cubicBezTo>
                      <a:lnTo>
                        <a:pt x="522456" y="290874"/>
                      </a:lnTo>
                      <a:lnTo>
                        <a:pt x="374939" y="290874"/>
                      </a:lnTo>
                      <a:lnTo>
                        <a:pt x="374939" y="258154"/>
                      </a:lnTo>
                      <a:cubicBezTo>
                        <a:pt x="374939" y="197050"/>
                        <a:pt x="325405" y="147516"/>
                        <a:pt x="264301" y="147516"/>
                      </a:cubicBezTo>
                      <a:lnTo>
                        <a:pt x="258154" y="147517"/>
                      </a:lnTo>
                      <a:cubicBezTo>
                        <a:pt x="197050" y="147517"/>
                        <a:pt x="147516" y="197051"/>
                        <a:pt x="147516" y="258155"/>
                      </a:cubicBezTo>
                      <a:cubicBezTo>
                        <a:pt x="147516" y="368792"/>
                        <a:pt x="147517" y="479430"/>
                        <a:pt x="147517" y="590067"/>
                      </a:cubicBezTo>
                      <a:lnTo>
                        <a:pt x="0" y="590067"/>
                      </a:lnTo>
                      <a:lnTo>
                        <a:pt x="0" y="258154"/>
                      </a:lnTo>
                      <a:cubicBezTo>
                        <a:pt x="0" y="115579"/>
                        <a:pt x="115579" y="0"/>
                        <a:pt x="25815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A8258C73-F9F7-95F7-D46E-4534815522BA}"/>
                    </a:ext>
                  </a:extLst>
                </p:cNvPr>
                <p:cNvSpPr/>
                <p:nvPr/>
              </p:nvSpPr>
              <p:spPr bwMode="auto">
                <a:xfrm>
                  <a:off x="1389509" y="4985267"/>
                  <a:ext cx="574769" cy="1044843"/>
                </a:xfrm>
                <a:custGeom>
                  <a:avLst/>
                  <a:gdLst>
                    <a:gd name="connsiteX0" fmla="*/ 52930 w 574769"/>
                    <a:gd name="connsiteY0" fmla="*/ 0 h 1044843"/>
                    <a:gd name="connsiteX1" fmla="*/ 521839 w 574769"/>
                    <a:gd name="connsiteY1" fmla="*/ 0 h 1044843"/>
                    <a:gd name="connsiteX2" fmla="*/ 574769 w 574769"/>
                    <a:gd name="connsiteY2" fmla="*/ 52930 h 1044843"/>
                    <a:gd name="connsiteX3" fmla="*/ 574769 w 574769"/>
                    <a:gd name="connsiteY3" fmla="*/ 181520 h 1044843"/>
                    <a:gd name="connsiteX4" fmla="*/ 574769 w 574769"/>
                    <a:gd name="connsiteY4" fmla="*/ 723537 h 1044843"/>
                    <a:gd name="connsiteX5" fmla="*/ 574769 w 574769"/>
                    <a:gd name="connsiteY5" fmla="*/ 929998 h 1044843"/>
                    <a:gd name="connsiteX6" fmla="*/ 459924 w 574769"/>
                    <a:gd name="connsiteY6" fmla="*/ 1044843 h 1044843"/>
                    <a:gd name="connsiteX7" fmla="*/ 114845 w 574769"/>
                    <a:gd name="connsiteY7" fmla="*/ 1044843 h 1044843"/>
                    <a:gd name="connsiteX8" fmla="*/ 0 w 574769"/>
                    <a:gd name="connsiteY8" fmla="*/ 929998 h 1044843"/>
                    <a:gd name="connsiteX9" fmla="*/ 0 w 574769"/>
                    <a:gd name="connsiteY9" fmla="*/ 723537 h 1044843"/>
                    <a:gd name="connsiteX10" fmla="*/ 0 w 574769"/>
                    <a:gd name="connsiteY10" fmla="*/ 181520 h 1044843"/>
                    <a:gd name="connsiteX11" fmla="*/ 0 w 574769"/>
                    <a:gd name="connsiteY11" fmla="*/ 52930 h 1044843"/>
                    <a:gd name="connsiteX12" fmla="*/ 52930 w 574769"/>
                    <a:gd name="connsiteY12" fmla="*/ 0 h 104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4769" h="1044843">
                      <a:moveTo>
                        <a:pt x="52930" y="0"/>
                      </a:moveTo>
                      <a:lnTo>
                        <a:pt x="521839" y="0"/>
                      </a:lnTo>
                      <a:cubicBezTo>
                        <a:pt x="551071" y="0"/>
                        <a:pt x="574769" y="23698"/>
                        <a:pt x="574769" y="52930"/>
                      </a:cubicBezTo>
                      <a:lnTo>
                        <a:pt x="574769" y="181520"/>
                      </a:lnTo>
                      <a:lnTo>
                        <a:pt x="574769" y="723537"/>
                      </a:lnTo>
                      <a:lnTo>
                        <a:pt x="574769" y="929998"/>
                      </a:lnTo>
                      <a:cubicBezTo>
                        <a:pt x="574769" y="993425"/>
                        <a:pt x="523351" y="1044843"/>
                        <a:pt x="459924" y="1044843"/>
                      </a:cubicBezTo>
                      <a:lnTo>
                        <a:pt x="114845" y="1044843"/>
                      </a:lnTo>
                      <a:cubicBezTo>
                        <a:pt x="51418" y="1044843"/>
                        <a:pt x="0" y="993425"/>
                        <a:pt x="0" y="929998"/>
                      </a:cubicBezTo>
                      <a:lnTo>
                        <a:pt x="0" y="723537"/>
                      </a:lnTo>
                      <a:lnTo>
                        <a:pt x="0" y="181520"/>
                      </a:lnTo>
                      <a:lnTo>
                        <a:pt x="0" y="52930"/>
                      </a:lnTo>
                      <a:cubicBezTo>
                        <a:pt x="0" y="23698"/>
                        <a:pt x="23698" y="0"/>
                        <a:pt x="5293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206DFBE8-C4D8-64EA-F764-91F568C058E7}"/>
                    </a:ext>
                  </a:extLst>
                </p:cNvPr>
                <p:cNvSpPr/>
                <p:nvPr/>
              </p:nvSpPr>
              <p:spPr bwMode="auto">
                <a:xfrm>
                  <a:off x="1377067" y="4917759"/>
                  <a:ext cx="598166" cy="135015"/>
                </a:xfrm>
                <a:prstGeom prst="round2SameRect">
                  <a:avLst/>
                </a:pr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7" name="円/楕円 83">
                <a:extLst>
                  <a:ext uri="{FF2B5EF4-FFF2-40B4-BE49-F238E27FC236}">
                    <a16:creationId xmlns:a16="http://schemas.microsoft.com/office/drawing/2014/main" id="{49DA0655-74ED-759D-E980-5D64946CFEF6}"/>
                  </a:ext>
                </a:extLst>
              </p:cNvPr>
              <p:cNvSpPr/>
              <p:nvPr/>
            </p:nvSpPr>
            <p:spPr>
              <a:xfrm rot="5400000">
                <a:off x="6345876" y="3027385"/>
                <a:ext cx="992245" cy="40807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フリーフォーム 75">
                <a:extLst>
                  <a:ext uri="{FF2B5EF4-FFF2-40B4-BE49-F238E27FC236}">
                    <a16:creationId xmlns:a16="http://schemas.microsoft.com/office/drawing/2014/main" id="{31830850-DCAC-81ED-C0D1-CE1AA43DBA19}"/>
                  </a:ext>
                </a:extLst>
              </p:cNvPr>
              <p:cNvSpPr/>
              <p:nvPr/>
            </p:nvSpPr>
            <p:spPr>
              <a:xfrm flipV="1">
                <a:off x="5963969" y="3727546"/>
                <a:ext cx="853265" cy="685211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  <a:gd name="csX0" fmla="*/ 358916 w 1628140"/>
                  <a:gd name="csY0" fmla="*/ 1219563 h 1220173"/>
                  <a:gd name="csX1" fmla="*/ 814070 w 1628140"/>
                  <a:gd name="csY1" fmla="*/ 1196167 h 1220173"/>
                  <a:gd name="csX2" fmla="*/ 1628140 w 1628140"/>
                  <a:gd name="csY2" fmla="*/ 940850 h 1220173"/>
                  <a:gd name="csX3" fmla="*/ 1269224 w 1628140"/>
                  <a:gd name="csY3" fmla="*/ 347615 h 1220173"/>
                  <a:gd name="csX4" fmla="*/ 1224882 w 1628140"/>
                  <a:gd name="csY4" fmla="*/ 261335 h 1220173"/>
                  <a:gd name="csX5" fmla="*/ 1422400 w 1628140"/>
                  <a:gd name="csY5" fmla="*/ 124127 h 1220173"/>
                  <a:gd name="csX6" fmla="*/ 740805 w 1628140"/>
                  <a:gd name="csY6" fmla="*/ 0 h 1220173"/>
                  <a:gd name="csX7" fmla="*/ 73660 w 1628140"/>
                  <a:gd name="csY7" fmla="*/ 124127 h 1220173"/>
                  <a:gd name="csX8" fmla="*/ 370984 w 1628140"/>
                  <a:gd name="csY8" fmla="*/ 285029 h 1220173"/>
                  <a:gd name="csX9" fmla="*/ 358916 w 1628140"/>
                  <a:gd name="csY9" fmla="*/ 347615 h 1220173"/>
                  <a:gd name="csX10" fmla="*/ 0 w 1628140"/>
                  <a:gd name="csY10" fmla="*/ 940850 h 1220173"/>
                  <a:gd name="csX11" fmla="*/ 358916 w 1628140"/>
                  <a:gd name="csY11" fmla="*/ 1219563 h 12201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円/楕円 76">
                <a:extLst>
                  <a:ext uri="{FF2B5EF4-FFF2-40B4-BE49-F238E27FC236}">
                    <a16:creationId xmlns:a16="http://schemas.microsoft.com/office/drawing/2014/main" id="{38561107-A0DF-9F4E-D206-792203C9E7B1}"/>
                  </a:ext>
                </a:extLst>
              </p:cNvPr>
              <p:cNvSpPr/>
              <p:nvPr/>
            </p:nvSpPr>
            <p:spPr>
              <a:xfrm>
                <a:off x="5916047" y="3558331"/>
                <a:ext cx="949107" cy="47271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円/楕円 77">
                <a:extLst>
                  <a:ext uri="{FF2B5EF4-FFF2-40B4-BE49-F238E27FC236}">
                    <a16:creationId xmlns:a16="http://schemas.microsoft.com/office/drawing/2014/main" id="{9A95D84F-9137-68CF-2AA1-2BBE483599E3}"/>
                  </a:ext>
                </a:extLst>
              </p:cNvPr>
              <p:cNvSpPr/>
              <p:nvPr/>
            </p:nvSpPr>
            <p:spPr>
              <a:xfrm>
                <a:off x="5916047" y="3558330"/>
                <a:ext cx="949107" cy="40807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フリーフォーム 78">
                <a:extLst>
                  <a:ext uri="{FF2B5EF4-FFF2-40B4-BE49-F238E27FC236}">
                    <a16:creationId xmlns:a16="http://schemas.microsoft.com/office/drawing/2014/main" id="{CDE9E51A-DCBC-3A61-6230-3F66D1CF211C}"/>
                  </a:ext>
                </a:extLst>
              </p:cNvPr>
              <p:cNvSpPr/>
              <p:nvPr/>
            </p:nvSpPr>
            <p:spPr>
              <a:xfrm>
                <a:off x="5894749" y="3545180"/>
                <a:ext cx="991704" cy="42639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6A495F9A-5BAD-B8F3-C524-BCBBB2DE002A}"/>
                </a:ext>
              </a:extLst>
            </p:cNvPr>
            <p:cNvGrpSpPr/>
            <p:nvPr/>
          </p:nvGrpSpPr>
          <p:grpSpPr>
            <a:xfrm>
              <a:off x="4236464" y="971818"/>
              <a:ext cx="919374" cy="1370141"/>
              <a:chOff x="4555349" y="2446901"/>
              <a:chExt cx="1561544" cy="2327166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05CAF7A0-57BE-CD48-0157-63E3FA6464AC}"/>
                  </a:ext>
                </a:extLst>
              </p:cNvPr>
              <p:cNvGrpSpPr/>
              <p:nvPr/>
            </p:nvGrpSpPr>
            <p:grpSpPr>
              <a:xfrm rot="5400000">
                <a:off x="4798925" y="2329784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54" name="フローチャート : 磁気ディスク 100">
                  <a:extLst>
                    <a:ext uri="{FF2B5EF4-FFF2-40B4-BE49-F238E27FC236}">
                      <a16:creationId xmlns:a16="http://schemas.microsoft.com/office/drawing/2014/main" id="{F38BFCAB-4E54-B50C-24A6-D1B0E94D2B91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101">
                  <a:extLst>
                    <a:ext uri="{FF2B5EF4-FFF2-40B4-BE49-F238E27FC236}">
                      <a16:creationId xmlns:a16="http://schemas.microsoft.com/office/drawing/2014/main" id="{23B4ECEA-1613-4F2A-C7B2-60FAE503B4B6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フローチャート : 記憶データ 4">
                <a:extLst>
                  <a:ext uri="{FF2B5EF4-FFF2-40B4-BE49-F238E27FC236}">
                    <a16:creationId xmlns:a16="http://schemas.microsoft.com/office/drawing/2014/main" id="{36A58003-9872-7C86-EF32-700E968F2580}"/>
                  </a:ext>
                </a:extLst>
              </p:cNvPr>
              <p:cNvSpPr/>
              <p:nvPr/>
            </p:nvSpPr>
            <p:spPr bwMode="auto">
              <a:xfrm>
                <a:off x="4555349" y="2446901"/>
                <a:ext cx="1421073" cy="464531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27B9908-1C6D-E729-D850-0AAA8904B936}"/>
                  </a:ext>
                </a:extLst>
              </p:cNvPr>
              <p:cNvSpPr/>
              <p:nvPr/>
            </p:nvSpPr>
            <p:spPr bwMode="auto">
              <a:xfrm>
                <a:off x="4625838" y="3073875"/>
                <a:ext cx="993912" cy="1700192"/>
              </a:xfrm>
              <a:custGeom>
                <a:avLst/>
                <a:gdLst>
                  <a:gd name="csX0" fmla="*/ 0 w 991704"/>
                  <a:gd name="csY0" fmla="*/ 0 h 1283529"/>
                  <a:gd name="csX1" fmla="*/ 991704 w 991704"/>
                  <a:gd name="csY1" fmla="*/ 0 h 1283529"/>
                  <a:gd name="csX2" fmla="*/ 991704 w 991704"/>
                  <a:gd name="csY2" fmla="*/ 1281419 h 1283529"/>
                  <a:gd name="csX3" fmla="*/ 963373 w 991704"/>
                  <a:gd name="csY3" fmla="*/ 1282784 h 1283529"/>
                  <a:gd name="csX4" fmla="*/ 524152 w 991704"/>
                  <a:gd name="csY4" fmla="*/ 1254548 h 1283529"/>
                  <a:gd name="csX5" fmla="*/ 11727 w 991704"/>
                  <a:gd name="csY5" fmla="*/ 1229841 h 1283529"/>
                  <a:gd name="csX6" fmla="*/ 0 w 991704"/>
                  <a:gd name="csY6" fmla="*/ 1233799 h 1283529"/>
                  <a:gd name="csX0" fmla="*/ 0 w 991704"/>
                  <a:gd name="csY0" fmla="*/ 68538 h 1352067"/>
                  <a:gd name="csX1" fmla="*/ 507008 w 991704"/>
                  <a:gd name="csY1" fmla="*/ 0 h 1352067"/>
                  <a:gd name="csX2" fmla="*/ 991704 w 991704"/>
                  <a:gd name="csY2" fmla="*/ 68538 h 1352067"/>
                  <a:gd name="csX3" fmla="*/ 991704 w 991704"/>
                  <a:gd name="csY3" fmla="*/ 1349957 h 1352067"/>
                  <a:gd name="csX4" fmla="*/ 963373 w 991704"/>
                  <a:gd name="csY4" fmla="*/ 1351322 h 1352067"/>
                  <a:gd name="csX5" fmla="*/ 524152 w 991704"/>
                  <a:gd name="csY5" fmla="*/ 1323086 h 1352067"/>
                  <a:gd name="csX6" fmla="*/ 11727 w 991704"/>
                  <a:gd name="csY6" fmla="*/ 1298379 h 1352067"/>
                  <a:gd name="csX7" fmla="*/ 0 w 991704"/>
                  <a:gd name="csY7" fmla="*/ 1302337 h 1352067"/>
                  <a:gd name="csX8" fmla="*/ 0 w 991704"/>
                  <a:gd name="csY8" fmla="*/ 68538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8" fmla="*/ 598245 w 991704"/>
                  <a:gd name="csY8" fmla="*/ 97961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0" fmla="*/ 991704 w 991704"/>
                  <a:gd name="csY0" fmla="*/ 0 h 1283529"/>
                  <a:gd name="csX1" fmla="*/ 991704 w 991704"/>
                  <a:gd name="csY1" fmla="*/ 1281419 h 1283529"/>
                  <a:gd name="csX2" fmla="*/ 963373 w 991704"/>
                  <a:gd name="csY2" fmla="*/ 1282784 h 1283529"/>
                  <a:gd name="csX3" fmla="*/ 524152 w 991704"/>
                  <a:gd name="csY3" fmla="*/ 1254548 h 1283529"/>
                  <a:gd name="csX4" fmla="*/ 11727 w 991704"/>
                  <a:gd name="csY4" fmla="*/ 1229841 h 1283529"/>
                  <a:gd name="csX5" fmla="*/ 0 w 991704"/>
                  <a:gd name="csY5" fmla="*/ 1233799 h 1283529"/>
                  <a:gd name="csX6" fmla="*/ 0 w 991704"/>
                  <a:gd name="csY6" fmla="*/ 0 h 12835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991704" h="1283529">
                    <a:moveTo>
                      <a:pt x="991704" y="0"/>
                    </a:moveTo>
                    <a:lnTo>
                      <a:pt x="991704" y="1281419"/>
                    </a:lnTo>
                    <a:lnTo>
                      <a:pt x="963373" y="1282784"/>
                    </a:lnTo>
                    <a:cubicBezTo>
                      <a:pt x="816966" y="1273372"/>
                      <a:pt x="670559" y="1179251"/>
                      <a:pt x="524152" y="1254548"/>
                    </a:cubicBezTo>
                    <a:cubicBezTo>
                      <a:pt x="353343" y="1342395"/>
                      <a:pt x="182535" y="1199643"/>
                      <a:pt x="11727" y="1229841"/>
                    </a:cubicBezTo>
                    <a:lnTo>
                      <a:pt x="0" y="123379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F1D56013-92A4-95BA-4C16-870DF53E8F17}"/>
                </a:ext>
              </a:extLst>
            </p:cNvPr>
            <p:cNvSpPr/>
            <p:nvPr/>
          </p:nvSpPr>
          <p:spPr bwMode="auto">
            <a:xfrm rot="17100000">
              <a:off x="5266048" y="1769469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F5302CA-B27B-7401-3CD7-607BCBF3407D}"/>
                </a:ext>
              </a:extLst>
            </p:cNvPr>
            <p:cNvSpPr/>
            <p:nvPr/>
          </p:nvSpPr>
          <p:spPr bwMode="auto">
            <a:xfrm rot="17100000">
              <a:off x="5048601" y="1878484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9CB18B8D-BB8A-8C93-96D7-A4C1DAAFDDEA}"/>
                </a:ext>
              </a:extLst>
            </p:cNvPr>
            <p:cNvSpPr/>
            <p:nvPr/>
          </p:nvSpPr>
          <p:spPr bwMode="auto">
            <a:xfrm rot="17100000">
              <a:off x="5405789" y="1997546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077E1200-A09A-AC23-D31A-90A0CB09B3D3}"/>
                </a:ext>
              </a:extLst>
            </p:cNvPr>
            <p:cNvSpPr/>
            <p:nvPr/>
          </p:nvSpPr>
          <p:spPr bwMode="auto">
            <a:xfrm rot="17100000">
              <a:off x="5042898" y="207479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4E46CC37-F9C4-6B41-8E6A-F8AB5A3F2868}"/>
                </a:ext>
              </a:extLst>
            </p:cNvPr>
            <p:cNvSpPr/>
            <p:nvPr/>
          </p:nvSpPr>
          <p:spPr bwMode="auto">
            <a:xfrm rot="17100000">
              <a:off x="5210524" y="199040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0F967BC-0034-CC35-5D65-ED47AD7371A7}"/>
                </a:ext>
              </a:extLst>
            </p:cNvPr>
            <p:cNvSpPr/>
            <p:nvPr/>
          </p:nvSpPr>
          <p:spPr bwMode="auto">
            <a:xfrm rot="17100000">
              <a:off x="5210525" y="2221385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407DB5B5-3644-6BF4-3AB6-533B76FAE04F}"/>
                </a:ext>
              </a:extLst>
            </p:cNvPr>
            <p:cNvSpPr/>
            <p:nvPr/>
          </p:nvSpPr>
          <p:spPr bwMode="auto">
            <a:xfrm rot="17100000">
              <a:off x="5377214" y="214518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1545BDF3-BA30-3BD0-505F-CA549A41917D}"/>
                </a:ext>
              </a:extLst>
            </p:cNvPr>
            <p:cNvSpPr/>
            <p:nvPr/>
          </p:nvSpPr>
          <p:spPr bwMode="auto">
            <a:xfrm>
              <a:off x="4070130" y="737436"/>
              <a:ext cx="2420514" cy="2420514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954DA0C8-47DE-5AC3-E5C3-2CCC073E20F3}"/>
              </a:ext>
            </a:extLst>
          </p:cNvPr>
          <p:cNvSpPr txBox="1"/>
          <p:nvPr/>
        </p:nvSpPr>
        <p:spPr>
          <a:xfrm>
            <a:off x="275670" y="6121774"/>
            <a:ext cx="929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ペーパーはなるべく短く切って使用、大量に流さないでください</a:t>
            </a:r>
          </a:p>
        </p:txBody>
      </p:sp>
    </p:spTree>
    <p:extLst>
      <p:ext uri="{BB962C8B-B14F-4D97-AF65-F5344CB8AC3E}">
        <p14:creationId xmlns:p14="http://schemas.microsoft.com/office/powerpoint/2010/main" val="1701021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CFC66-F6F7-4668-1E57-D90079F15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D907350-1106-56B0-3C02-F73E170F4CA5}"/>
              </a:ext>
            </a:extLst>
          </p:cNvPr>
          <p:cNvSpPr/>
          <p:nvPr/>
        </p:nvSpPr>
        <p:spPr>
          <a:xfrm>
            <a:off x="6629400" y="259874"/>
            <a:ext cx="2873103" cy="6280625"/>
          </a:xfrm>
          <a:prstGeom prst="roundRect">
            <a:avLst>
              <a:gd name="adj" fmla="val 9610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666996E-959F-74F7-DD2F-8662303D7540}"/>
              </a:ext>
            </a:extLst>
          </p:cNvPr>
          <p:cNvSpPr txBox="1"/>
          <p:nvPr/>
        </p:nvSpPr>
        <p:spPr>
          <a:xfrm rot="5400000">
            <a:off x="4803866" y="2657569"/>
            <a:ext cx="5757425" cy="14496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少しずつ流す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A8E7C34-3E53-2BC0-97EF-AD779790CBA2}"/>
              </a:ext>
            </a:extLst>
          </p:cNvPr>
          <p:cNvSpPr txBox="1"/>
          <p:nvPr/>
        </p:nvSpPr>
        <p:spPr>
          <a:xfrm rot="5400000">
            <a:off x="6035766" y="3063972"/>
            <a:ext cx="5757425" cy="6368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トイレットペーパーは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1A93CCD-8735-8D35-E115-C2C3965238EC}"/>
              </a:ext>
            </a:extLst>
          </p:cNvPr>
          <p:cNvSpPr txBox="1"/>
          <p:nvPr/>
        </p:nvSpPr>
        <p:spPr>
          <a:xfrm>
            <a:off x="227475" y="259874"/>
            <a:ext cx="2031325" cy="6280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トイレ詰まりが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頻繁に発生しております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充分にご注意ください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54F1974-A7FE-005E-05BC-AD4885A49ECD}"/>
              </a:ext>
            </a:extLst>
          </p:cNvPr>
          <p:cNvGrpSpPr/>
          <p:nvPr/>
        </p:nvGrpSpPr>
        <p:grpSpPr>
          <a:xfrm>
            <a:off x="2343354" y="1473723"/>
            <a:ext cx="3892946" cy="3910554"/>
            <a:chOff x="3722296" y="3869075"/>
            <a:chExt cx="2514003" cy="2525374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B89F4F77-02EE-F43D-3BE8-6CF786FC109E}"/>
                </a:ext>
              </a:extLst>
            </p:cNvPr>
            <p:cNvSpPr/>
            <p:nvPr/>
          </p:nvSpPr>
          <p:spPr bwMode="auto">
            <a:xfrm>
              <a:off x="3848699" y="3885884"/>
              <a:ext cx="2387600" cy="238760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33E8E42-F97B-798D-C806-C412CFE4EFE9}"/>
                </a:ext>
              </a:extLst>
            </p:cNvPr>
            <p:cNvGrpSpPr/>
            <p:nvPr/>
          </p:nvGrpSpPr>
          <p:grpSpPr>
            <a:xfrm>
              <a:off x="3722296" y="3869075"/>
              <a:ext cx="2385732" cy="2525374"/>
              <a:chOff x="3722296" y="3869075"/>
              <a:chExt cx="2385732" cy="2525374"/>
            </a:xfrm>
          </p:grpSpPr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967D5491-9EC9-D65C-F905-AC5A0F4A9699}"/>
                  </a:ext>
                </a:extLst>
              </p:cNvPr>
              <p:cNvSpPr/>
              <p:nvPr/>
            </p:nvSpPr>
            <p:spPr bwMode="auto">
              <a:xfrm>
                <a:off x="3976297" y="5032646"/>
                <a:ext cx="1189824" cy="8987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B05749D1-AF57-BC6D-9CC1-0DA91CA7530E}"/>
                  </a:ext>
                </a:extLst>
              </p:cNvPr>
              <p:cNvSpPr/>
              <p:nvPr/>
            </p:nvSpPr>
            <p:spPr bwMode="auto">
              <a:xfrm>
                <a:off x="3901443" y="3869075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6A9E3F2A-6CB4-4FCA-71B2-7C16F0C7E604}"/>
                  </a:ext>
                </a:extLst>
              </p:cNvPr>
              <p:cNvSpPr/>
              <p:nvPr/>
            </p:nvSpPr>
            <p:spPr bwMode="auto">
              <a:xfrm rot="5400000">
                <a:off x="4508935" y="5206255"/>
                <a:ext cx="654810" cy="380613"/>
              </a:xfrm>
              <a:custGeom>
                <a:avLst/>
                <a:gdLst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0 w 1351088"/>
                  <a:gd name="connsiteY13" fmla="*/ 728372 h 77521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0 w 1351088"/>
                  <a:gd name="connsiteY13" fmla="*/ 728372 h 775215"/>
                  <a:gd name="connsiteX0" fmla="*/ 0 w 1351088"/>
                  <a:gd name="connsiteY0" fmla="*/ 728372 h 824818"/>
                  <a:gd name="connsiteX1" fmla="*/ 0 w 1351088"/>
                  <a:gd name="connsiteY1" fmla="*/ 46844 h 824818"/>
                  <a:gd name="connsiteX2" fmla="*/ 697578 w 1351088"/>
                  <a:gd name="connsiteY2" fmla="*/ 46844 h 824818"/>
                  <a:gd name="connsiteX3" fmla="*/ 1264359 w 1351088"/>
                  <a:gd name="connsiteY3" fmla="*/ 93195 h 824818"/>
                  <a:gd name="connsiteX4" fmla="*/ 1297500 w 1351088"/>
                  <a:gd name="connsiteY4" fmla="*/ 88317 h 824818"/>
                  <a:gd name="connsiteX5" fmla="*/ 1236028 w 1351088"/>
                  <a:gd name="connsiteY5" fmla="*/ 151652 h 824818"/>
                  <a:gd name="connsiteX6" fmla="*/ 1289368 w 1351088"/>
                  <a:gd name="connsiteY6" fmla="*/ 334532 h 824818"/>
                  <a:gd name="connsiteX7" fmla="*/ 1236028 w 1351088"/>
                  <a:gd name="connsiteY7" fmla="*/ 441212 h 824818"/>
                  <a:gd name="connsiteX8" fmla="*/ 1327468 w 1351088"/>
                  <a:gd name="connsiteY8" fmla="*/ 555512 h 824818"/>
                  <a:gd name="connsiteX9" fmla="*/ 1236028 w 1351088"/>
                  <a:gd name="connsiteY9" fmla="*/ 669812 h 824818"/>
                  <a:gd name="connsiteX10" fmla="*/ 1351088 w 1351088"/>
                  <a:gd name="connsiteY10" fmla="*/ 753492 h 824818"/>
                  <a:gd name="connsiteX11" fmla="*/ 1307958 w 1351088"/>
                  <a:gd name="connsiteY11" fmla="*/ 768306 h 824818"/>
                  <a:gd name="connsiteX12" fmla="*/ 697578 w 1351088"/>
                  <a:gd name="connsiteY12" fmla="*/ 728372 h 824818"/>
                  <a:gd name="connsiteX13" fmla="*/ 0 w 1351088"/>
                  <a:gd name="connsiteY13" fmla="*/ 728372 h 824818"/>
                  <a:gd name="connsiteX0" fmla="*/ 0 w 1351088"/>
                  <a:gd name="connsiteY0" fmla="*/ 728372 h 778665"/>
                  <a:gd name="connsiteX1" fmla="*/ 0 w 1351088"/>
                  <a:gd name="connsiteY1" fmla="*/ 46844 h 778665"/>
                  <a:gd name="connsiteX2" fmla="*/ 697578 w 1351088"/>
                  <a:gd name="connsiteY2" fmla="*/ 46844 h 778665"/>
                  <a:gd name="connsiteX3" fmla="*/ 1264359 w 1351088"/>
                  <a:gd name="connsiteY3" fmla="*/ 93195 h 778665"/>
                  <a:gd name="connsiteX4" fmla="*/ 1297500 w 1351088"/>
                  <a:gd name="connsiteY4" fmla="*/ 88317 h 778665"/>
                  <a:gd name="connsiteX5" fmla="*/ 1236028 w 1351088"/>
                  <a:gd name="connsiteY5" fmla="*/ 151652 h 778665"/>
                  <a:gd name="connsiteX6" fmla="*/ 1289368 w 1351088"/>
                  <a:gd name="connsiteY6" fmla="*/ 334532 h 778665"/>
                  <a:gd name="connsiteX7" fmla="*/ 1236028 w 1351088"/>
                  <a:gd name="connsiteY7" fmla="*/ 441212 h 778665"/>
                  <a:gd name="connsiteX8" fmla="*/ 1327468 w 1351088"/>
                  <a:gd name="connsiteY8" fmla="*/ 555512 h 778665"/>
                  <a:gd name="connsiteX9" fmla="*/ 1236028 w 1351088"/>
                  <a:gd name="connsiteY9" fmla="*/ 669812 h 778665"/>
                  <a:gd name="connsiteX10" fmla="*/ 1351088 w 1351088"/>
                  <a:gd name="connsiteY10" fmla="*/ 753492 h 778665"/>
                  <a:gd name="connsiteX11" fmla="*/ 1307958 w 1351088"/>
                  <a:gd name="connsiteY11" fmla="*/ 768306 h 778665"/>
                  <a:gd name="connsiteX12" fmla="*/ 697578 w 1351088"/>
                  <a:gd name="connsiteY12" fmla="*/ 728372 h 778665"/>
                  <a:gd name="connsiteX13" fmla="*/ 173057 w 1351088"/>
                  <a:gd name="connsiteY13" fmla="*/ 698051 h 778665"/>
                  <a:gd name="connsiteX14" fmla="*/ 0 w 1351088"/>
                  <a:gd name="connsiteY14" fmla="*/ 728372 h 77866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261503 w 1351088"/>
                  <a:gd name="connsiteY13" fmla="*/ 654400 h 775215"/>
                  <a:gd name="connsiteX14" fmla="*/ 0 w 1351088"/>
                  <a:gd name="connsiteY14" fmla="*/ 728372 h 77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51088" h="775215">
                    <a:moveTo>
                      <a:pt x="0" y="728372"/>
                    </a:moveTo>
                    <a:lnTo>
                      <a:pt x="0" y="46844"/>
                    </a:lnTo>
                    <a:cubicBezTo>
                      <a:pt x="1608" y="-110576"/>
                      <a:pt x="465052" y="209112"/>
                      <a:pt x="697578" y="46844"/>
                    </a:cubicBezTo>
                    <a:cubicBezTo>
                      <a:pt x="886505" y="-85000"/>
                      <a:pt x="1075432" y="104525"/>
                      <a:pt x="1264359" y="93195"/>
                    </a:cubicBezTo>
                    <a:lnTo>
                      <a:pt x="1297500" y="88317"/>
                    </a:lnTo>
                    <a:lnTo>
                      <a:pt x="1236028" y="151652"/>
                    </a:lnTo>
                    <a:lnTo>
                      <a:pt x="1289368" y="334532"/>
                    </a:lnTo>
                    <a:lnTo>
                      <a:pt x="1236028" y="441212"/>
                    </a:lnTo>
                    <a:lnTo>
                      <a:pt x="1327468" y="555512"/>
                    </a:lnTo>
                    <a:lnTo>
                      <a:pt x="1236028" y="669812"/>
                    </a:lnTo>
                    <a:lnTo>
                      <a:pt x="1351088" y="753492"/>
                    </a:lnTo>
                    <a:lnTo>
                      <a:pt x="1307958" y="768306"/>
                    </a:lnTo>
                    <a:cubicBezTo>
                      <a:pt x="1104498" y="817113"/>
                      <a:pt x="901038" y="586388"/>
                      <a:pt x="697578" y="728372"/>
                    </a:cubicBezTo>
                    <a:cubicBezTo>
                      <a:pt x="508427" y="736872"/>
                      <a:pt x="377766" y="654400"/>
                      <a:pt x="261503" y="654400"/>
                    </a:cubicBezTo>
                    <a:cubicBezTo>
                      <a:pt x="145240" y="654400"/>
                      <a:pt x="28842" y="857115"/>
                      <a:pt x="0" y="728372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3F2FC596-B284-A60F-E327-3CB68F38BE40}"/>
                  </a:ext>
                </a:extLst>
              </p:cNvPr>
              <p:cNvSpPr/>
              <p:nvPr/>
            </p:nvSpPr>
            <p:spPr bwMode="auto">
              <a:xfrm rot="5400000">
                <a:off x="4175889" y="5077339"/>
                <a:ext cx="373163" cy="380613"/>
              </a:xfrm>
              <a:custGeom>
                <a:avLst/>
                <a:gdLst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0 w 1351088"/>
                  <a:gd name="connsiteY13" fmla="*/ 728372 h 77521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0 w 1351088"/>
                  <a:gd name="connsiteY13" fmla="*/ 728372 h 775215"/>
                  <a:gd name="connsiteX0" fmla="*/ 0 w 1351088"/>
                  <a:gd name="connsiteY0" fmla="*/ 728372 h 824818"/>
                  <a:gd name="connsiteX1" fmla="*/ 0 w 1351088"/>
                  <a:gd name="connsiteY1" fmla="*/ 46844 h 824818"/>
                  <a:gd name="connsiteX2" fmla="*/ 697578 w 1351088"/>
                  <a:gd name="connsiteY2" fmla="*/ 46844 h 824818"/>
                  <a:gd name="connsiteX3" fmla="*/ 1264359 w 1351088"/>
                  <a:gd name="connsiteY3" fmla="*/ 93195 h 824818"/>
                  <a:gd name="connsiteX4" fmla="*/ 1297500 w 1351088"/>
                  <a:gd name="connsiteY4" fmla="*/ 88317 h 824818"/>
                  <a:gd name="connsiteX5" fmla="*/ 1236028 w 1351088"/>
                  <a:gd name="connsiteY5" fmla="*/ 151652 h 824818"/>
                  <a:gd name="connsiteX6" fmla="*/ 1289368 w 1351088"/>
                  <a:gd name="connsiteY6" fmla="*/ 334532 h 824818"/>
                  <a:gd name="connsiteX7" fmla="*/ 1236028 w 1351088"/>
                  <a:gd name="connsiteY7" fmla="*/ 441212 h 824818"/>
                  <a:gd name="connsiteX8" fmla="*/ 1327468 w 1351088"/>
                  <a:gd name="connsiteY8" fmla="*/ 555512 h 824818"/>
                  <a:gd name="connsiteX9" fmla="*/ 1236028 w 1351088"/>
                  <a:gd name="connsiteY9" fmla="*/ 669812 h 824818"/>
                  <a:gd name="connsiteX10" fmla="*/ 1351088 w 1351088"/>
                  <a:gd name="connsiteY10" fmla="*/ 753492 h 824818"/>
                  <a:gd name="connsiteX11" fmla="*/ 1307958 w 1351088"/>
                  <a:gd name="connsiteY11" fmla="*/ 768306 h 824818"/>
                  <a:gd name="connsiteX12" fmla="*/ 697578 w 1351088"/>
                  <a:gd name="connsiteY12" fmla="*/ 728372 h 824818"/>
                  <a:gd name="connsiteX13" fmla="*/ 0 w 1351088"/>
                  <a:gd name="connsiteY13" fmla="*/ 728372 h 824818"/>
                  <a:gd name="connsiteX0" fmla="*/ 0 w 1351088"/>
                  <a:gd name="connsiteY0" fmla="*/ 728372 h 778665"/>
                  <a:gd name="connsiteX1" fmla="*/ 0 w 1351088"/>
                  <a:gd name="connsiteY1" fmla="*/ 46844 h 778665"/>
                  <a:gd name="connsiteX2" fmla="*/ 697578 w 1351088"/>
                  <a:gd name="connsiteY2" fmla="*/ 46844 h 778665"/>
                  <a:gd name="connsiteX3" fmla="*/ 1264359 w 1351088"/>
                  <a:gd name="connsiteY3" fmla="*/ 93195 h 778665"/>
                  <a:gd name="connsiteX4" fmla="*/ 1297500 w 1351088"/>
                  <a:gd name="connsiteY4" fmla="*/ 88317 h 778665"/>
                  <a:gd name="connsiteX5" fmla="*/ 1236028 w 1351088"/>
                  <a:gd name="connsiteY5" fmla="*/ 151652 h 778665"/>
                  <a:gd name="connsiteX6" fmla="*/ 1289368 w 1351088"/>
                  <a:gd name="connsiteY6" fmla="*/ 334532 h 778665"/>
                  <a:gd name="connsiteX7" fmla="*/ 1236028 w 1351088"/>
                  <a:gd name="connsiteY7" fmla="*/ 441212 h 778665"/>
                  <a:gd name="connsiteX8" fmla="*/ 1327468 w 1351088"/>
                  <a:gd name="connsiteY8" fmla="*/ 555512 h 778665"/>
                  <a:gd name="connsiteX9" fmla="*/ 1236028 w 1351088"/>
                  <a:gd name="connsiteY9" fmla="*/ 669812 h 778665"/>
                  <a:gd name="connsiteX10" fmla="*/ 1351088 w 1351088"/>
                  <a:gd name="connsiteY10" fmla="*/ 753492 h 778665"/>
                  <a:gd name="connsiteX11" fmla="*/ 1307958 w 1351088"/>
                  <a:gd name="connsiteY11" fmla="*/ 768306 h 778665"/>
                  <a:gd name="connsiteX12" fmla="*/ 697578 w 1351088"/>
                  <a:gd name="connsiteY12" fmla="*/ 728372 h 778665"/>
                  <a:gd name="connsiteX13" fmla="*/ 173057 w 1351088"/>
                  <a:gd name="connsiteY13" fmla="*/ 698051 h 778665"/>
                  <a:gd name="connsiteX14" fmla="*/ 0 w 1351088"/>
                  <a:gd name="connsiteY14" fmla="*/ 728372 h 77866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261503 w 1351088"/>
                  <a:gd name="connsiteY13" fmla="*/ 654400 h 775215"/>
                  <a:gd name="connsiteX14" fmla="*/ 0 w 1351088"/>
                  <a:gd name="connsiteY14" fmla="*/ 728372 h 77521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44648 w 1351088"/>
                  <a:gd name="connsiteY5" fmla="*/ 190453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261503 w 1351088"/>
                  <a:gd name="connsiteY13" fmla="*/ 654400 h 775215"/>
                  <a:gd name="connsiteX14" fmla="*/ 0 w 1351088"/>
                  <a:gd name="connsiteY14" fmla="*/ 728372 h 77521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44648 w 1351088"/>
                  <a:gd name="connsiteY4" fmla="*/ 190453 h 775215"/>
                  <a:gd name="connsiteX5" fmla="*/ 1289368 w 1351088"/>
                  <a:gd name="connsiteY5" fmla="*/ 334532 h 775215"/>
                  <a:gd name="connsiteX6" fmla="*/ 1236028 w 1351088"/>
                  <a:gd name="connsiteY6" fmla="*/ 441212 h 775215"/>
                  <a:gd name="connsiteX7" fmla="*/ 1327468 w 1351088"/>
                  <a:gd name="connsiteY7" fmla="*/ 555512 h 775215"/>
                  <a:gd name="connsiteX8" fmla="*/ 1236028 w 1351088"/>
                  <a:gd name="connsiteY8" fmla="*/ 669812 h 775215"/>
                  <a:gd name="connsiteX9" fmla="*/ 1351088 w 1351088"/>
                  <a:gd name="connsiteY9" fmla="*/ 753492 h 775215"/>
                  <a:gd name="connsiteX10" fmla="*/ 1307958 w 1351088"/>
                  <a:gd name="connsiteY10" fmla="*/ 768306 h 775215"/>
                  <a:gd name="connsiteX11" fmla="*/ 697578 w 1351088"/>
                  <a:gd name="connsiteY11" fmla="*/ 728372 h 775215"/>
                  <a:gd name="connsiteX12" fmla="*/ 261503 w 1351088"/>
                  <a:gd name="connsiteY12" fmla="*/ 654400 h 775215"/>
                  <a:gd name="connsiteX13" fmla="*/ 0 w 1351088"/>
                  <a:gd name="connsiteY13" fmla="*/ 728372 h 77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51088" h="775215">
                    <a:moveTo>
                      <a:pt x="0" y="728372"/>
                    </a:moveTo>
                    <a:lnTo>
                      <a:pt x="0" y="46844"/>
                    </a:lnTo>
                    <a:cubicBezTo>
                      <a:pt x="1608" y="-110576"/>
                      <a:pt x="465052" y="209112"/>
                      <a:pt x="697578" y="46844"/>
                    </a:cubicBezTo>
                    <a:cubicBezTo>
                      <a:pt x="886505" y="-85000"/>
                      <a:pt x="1075432" y="104525"/>
                      <a:pt x="1264359" y="93195"/>
                    </a:cubicBezTo>
                    <a:lnTo>
                      <a:pt x="1244648" y="190453"/>
                    </a:lnTo>
                    <a:lnTo>
                      <a:pt x="1289368" y="334532"/>
                    </a:lnTo>
                    <a:lnTo>
                      <a:pt x="1236028" y="441212"/>
                    </a:lnTo>
                    <a:lnTo>
                      <a:pt x="1327468" y="555512"/>
                    </a:lnTo>
                    <a:lnTo>
                      <a:pt x="1236028" y="669812"/>
                    </a:lnTo>
                    <a:lnTo>
                      <a:pt x="1351088" y="753492"/>
                    </a:lnTo>
                    <a:lnTo>
                      <a:pt x="1307958" y="768306"/>
                    </a:lnTo>
                    <a:cubicBezTo>
                      <a:pt x="1104498" y="817113"/>
                      <a:pt x="901038" y="586388"/>
                      <a:pt x="697578" y="728372"/>
                    </a:cubicBezTo>
                    <a:cubicBezTo>
                      <a:pt x="508427" y="736872"/>
                      <a:pt x="377766" y="654400"/>
                      <a:pt x="261503" y="654400"/>
                    </a:cubicBezTo>
                    <a:cubicBezTo>
                      <a:pt x="145240" y="654400"/>
                      <a:pt x="28842" y="857115"/>
                      <a:pt x="0" y="728372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A9968FB-54E4-24EF-ACC6-BB5541119C1B}"/>
                  </a:ext>
                </a:extLst>
              </p:cNvPr>
              <p:cNvSpPr/>
              <p:nvPr/>
            </p:nvSpPr>
            <p:spPr bwMode="auto">
              <a:xfrm rot="5400000">
                <a:off x="4331252" y="5099776"/>
                <a:ext cx="481536" cy="380613"/>
              </a:xfrm>
              <a:custGeom>
                <a:avLst/>
                <a:gdLst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0 w 1351088"/>
                  <a:gd name="connsiteY13" fmla="*/ 728372 h 77521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0 w 1351088"/>
                  <a:gd name="connsiteY13" fmla="*/ 728372 h 775215"/>
                  <a:gd name="connsiteX0" fmla="*/ 0 w 1351088"/>
                  <a:gd name="connsiteY0" fmla="*/ 728372 h 824818"/>
                  <a:gd name="connsiteX1" fmla="*/ 0 w 1351088"/>
                  <a:gd name="connsiteY1" fmla="*/ 46844 h 824818"/>
                  <a:gd name="connsiteX2" fmla="*/ 697578 w 1351088"/>
                  <a:gd name="connsiteY2" fmla="*/ 46844 h 824818"/>
                  <a:gd name="connsiteX3" fmla="*/ 1264359 w 1351088"/>
                  <a:gd name="connsiteY3" fmla="*/ 93195 h 824818"/>
                  <a:gd name="connsiteX4" fmla="*/ 1297500 w 1351088"/>
                  <a:gd name="connsiteY4" fmla="*/ 88317 h 824818"/>
                  <a:gd name="connsiteX5" fmla="*/ 1236028 w 1351088"/>
                  <a:gd name="connsiteY5" fmla="*/ 151652 h 824818"/>
                  <a:gd name="connsiteX6" fmla="*/ 1289368 w 1351088"/>
                  <a:gd name="connsiteY6" fmla="*/ 334532 h 824818"/>
                  <a:gd name="connsiteX7" fmla="*/ 1236028 w 1351088"/>
                  <a:gd name="connsiteY7" fmla="*/ 441212 h 824818"/>
                  <a:gd name="connsiteX8" fmla="*/ 1327468 w 1351088"/>
                  <a:gd name="connsiteY8" fmla="*/ 555512 h 824818"/>
                  <a:gd name="connsiteX9" fmla="*/ 1236028 w 1351088"/>
                  <a:gd name="connsiteY9" fmla="*/ 669812 h 824818"/>
                  <a:gd name="connsiteX10" fmla="*/ 1351088 w 1351088"/>
                  <a:gd name="connsiteY10" fmla="*/ 753492 h 824818"/>
                  <a:gd name="connsiteX11" fmla="*/ 1307958 w 1351088"/>
                  <a:gd name="connsiteY11" fmla="*/ 768306 h 824818"/>
                  <a:gd name="connsiteX12" fmla="*/ 697578 w 1351088"/>
                  <a:gd name="connsiteY12" fmla="*/ 728372 h 824818"/>
                  <a:gd name="connsiteX13" fmla="*/ 0 w 1351088"/>
                  <a:gd name="connsiteY13" fmla="*/ 728372 h 824818"/>
                  <a:gd name="connsiteX0" fmla="*/ 0 w 1351088"/>
                  <a:gd name="connsiteY0" fmla="*/ 728372 h 778665"/>
                  <a:gd name="connsiteX1" fmla="*/ 0 w 1351088"/>
                  <a:gd name="connsiteY1" fmla="*/ 46844 h 778665"/>
                  <a:gd name="connsiteX2" fmla="*/ 697578 w 1351088"/>
                  <a:gd name="connsiteY2" fmla="*/ 46844 h 778665"/>
                  <a:gd name="connsiteX3" fmla="*/ 1264359 w 1351088"/>
                  <a:gd name="connsiteY3" fmla="*/ 93195 h 778665"/>
                  <a:gd name="connsiteX4" fmla="*/ 1297500 w 1351088"/>
                  <a:gd name="connsiteY4" fmla="*/ 88317 h 778665"/>
                  <a:gd name="connsiteX5" fmla="*/ 1236028 w 1351088"/>
                  <a:gd name="connsiteY5" fmla="*/ 151652 h 778665"/>
                  <a:gd name="connsiteX6" fmla="*/ 1289368 w 1351088"/>
                  <a:gd name="connsiteY6" fmla="*/ 334532 h 778665"/>
                  <a:gd name="connsiteX7" fmla="*/ 1236028 w 1351088"/>
                  <a:gd name="connsiteY7" fmla="*/ 441212 h 778665"/>
                  <a:gd name="connsiteX8" fmla="*/ 1327468 w 1351088"/>
                  <a:gd name="connsiteY8" fmla="*/ 555512 h 778665"/>
                  <a:gd name="connsiteX9" fmla="*/ 1236028 w 1351088"/>
                  <a:gd name="connsiteY9" fmla="*/ 669812 h 778665"/>
                  <a:gd name="connsiteX10" fmla="*/ 1351088 w 1351088"/>
                  <a:gd name="connsiteY10" fmla="*/ 753492 h 778665"/>
                  <a:gd name="connsiteX11" fmla="*/ 1307958 w 1351088"/>
                  <a:gd name="connsiteY11" fmla="*/ 768306 h 778665"/>
                  <a:gd name="connsiteX12" fmla="*/ 697578 w 1351088"/>
                  <a:gd name="connsiteY12" fmla="*/ 728372 h 778665"/>
                  <a:gd name="connsiteX13" fmla="*/ 173057 w 1351088"/>
                  <a:gd name="connsiteY13" fmla="*/ 698051 h 778665"/>
                  <a:gd name="connsiteX14" fmla="*/ 0 w 1351088"/>
                  <a:gd name="connsiteY14" fmla="*/ 728372 h 77866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36028 w 1351088"/>
                  <a:gd name="connsiteY5" fmla="*/ 151652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261503 w 1351088"/>
                  <a:gd name="connsiteY13" fmla="*/ 654400 h 775215"/>
                  <a:gd name="connsiteX14" fmla="*/ 0 w 1351088"/>
                  <a:gd name="connsiteY14" fmla="*/ 728372 h 77521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97500 w 1351088"/>
                  <a:gd name="connsiteY4" fmla="*/ 88317 h 775215"/>
                  <a:gd name="connsiteX5" fmla="*/ 1244648 w 1351088"/>
                  <a:gd name="connsiteY5" fmla="*/ 190453 h 775215"/>
                  <a:gd name="connsiteX6" fmla="*/ 1289368 w 1351088"/>
                  <a:gd name="connsiteY6" fmla="*/ 334532 h 775215"/>
                  <a:gd name="connsiteX7" fmla="*/ 1236028 w 1351088"/>
                  <a:gd name="connsiteY7" fmla="*/ 441212 h 775215"/>
                  <a:gd name="connsiteX8" fmla="*/ 1327468 w 1351088"/>
                  <a:gd name="connsiteY8" fmla="*/ 555512 h 775215"/>
                  <a:gd name="connsiteX9" fmla="*/ 1236028 w 1351088"/>
                  <a:gd name="connsiteY9" fmla="*/ 669812 h 775215"/>
                  <a:gd name="connsiteX10" fmla="*/ 1351088 w 1351088"/>
                  <a:gd name="connsiteY10" fmla="*/ 753492 h 775215"/>
                  <a:gd name="connsiteX11" fmla="*/ 1307958 w 1351088"/>
                  <a:gd name="connsiteY11" fmla="*/ 768306 h 775215"/>
                  <a:gd name="connsiteX12" fmla="*/ 697578 w 1351088"/>
                  <a:gd name="connsiteY12" fmla="*/ 728372 h 775215"/>
                  <a:gd name="connsiteX13" fmla="*/ 261503 w 1351088"/>
                  <a:gd name="connsiteY13" fmla="*/ 654400 h 775215"/>
                  <a:gd name="connsiteX14" fmla="*/ 0 w 1351088"/>
                  <a:gd name="connsiteY14" fmla="*/ 728372 h 775215"/>
                  <a:gd name="connsiteX0" fmla="*/ 0 w 1351088"/>
                  <a:gd name="connsiteY0" fmla="*/ 728372 h 775215"/>
                  <a:gd name="connsiteX1" fmla="*/ 0 w 1351088"/>
                  <a:gd name="connsiteY1" fmla="*/ 46844 h 775215"/>
                  <a:gd name="connsiteX2" fmla="*/ 697578 w 1351088"/>
                  <a:gd name="connsiteY2" fmla="*/ 46844 h 775215"/>
                  <a:gd name="connsiteX3" fmla="*/ 1264359 w 1351088"/>
                  <a:gd name="connsiteY3" fmla="*/ 93195 h 775215"/>
                  <a:gd name="connsiteX4" fmla="*/ 1244648 w 1351088"/>
                  <a:gd name="connsiteY4" fmla="*/ 190453 h 775215"/>
                  <a:gd name="connsiteX5" fmla="*/ 1289368 w 1351088"/>
                  <a:gd name="connsiteY5" fmla="*/ 334532 h 775215"/>
                  <a:gd name="connsiteX6" fmla="*/ 1236028 w 1351088"/>
                  <a:gd name="connsiteY6" fmla="*/ 441212 h 775215"/>
                  <a:gd name="connsiteX7" fmla="*/ 1327468 w 1351088"/>
                  <a:gd name="connsiteY7" fmla="*/ 555512 h 775215"/>
                  <a:gd name="connsiteX8" fmla="*/ 1236028 w 1351088"/>
                  <a:gd name="connsiteY8" fmla="*/ 669812 h 775215"/>
                  <a:gd name="connsiteX9" fmla="*/ 1351088 w 1351088"/>
                  <a:gd name="connsiteY9" fmla="*/ 753492 h 775215"/>
                  <a:gd name="connsiteX10" fmla="*/ 1307958 w 1351088"/>
                  <a:gd name="connsiteY10" fmla="*/ 768306 h 775215"/>
                  <a:gd name="connsiteX11" fmla="*/ 697578 w 1351088"/>
                  <a:gd name="connsiteY11" fmla="*/ 728372 h 775215"/>
                  <a:gd name="connsiteX12" fmla="*/ 261503 w 1351088"/>
                  <a:gd name="connsiteY12" fmla="*/ 654400 h 775215"/>
                  <a:gd name="connsiteX13" fmla="*/ 0 w 1351088"/>
                  <a:gd name="connsiteY13" fmla="*/ 728372 h 77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51088" h="775215">
                    <a:moveTo>
                      <a:pt x="0" y="728372"/>
                    </a:moveTo>
                    <a:lnTo>
                      <a:pt x="0" y="46844"/>
                    </a:lnTo>
                    <a:cubicBezTo>
                      <a:pt x="1608" y="-110576"/>
                      <a:pt x="465052" y="209112"/>
                      <a:pt x="697578" y="46844"/>
                    </a:cubicBezTo>
                    <a:cubicBezTo>
                      <a:pt x="886505" y="-85000"/>
                      <a:pt x="1075432" y="104525"/>
                      <a:pt x="1264359" y="93195"/>
                    </a:cubicBezTo>
                    <a:lnTo>
                      <a:pt x="1244648" y="190453"/>
                    </a:lnTo>
                    <a:lnTo>
                      <a:pt x="1289368" y="334532"/>
                    </a:lnTo>
                    <a:lnTo>
                      <a:pt x="1236028" y="441212"/>
                    </a:lnTo>
                    <a:lnTo>
                      <a:pt x="1327468" y="555512"/>
                    </a:lnTo>
                    <a:lnTo>
                      <a:pt x="1236028" y="669812"/>
                    </a:lnTo>
                    <a:lnTo>
                      <a:pt x="1351088" y="753492"/>
                    </a:lnTo>
                    <a:lnTo>
                      <a:pt x="1307958" y="768306"/>
                    </a:lnTo>
                    <a:cubicBezTo>
                      <a:pt x="1104498" y="817113"/>
                      <a:pt x="901038" y="586388"/>
                      <a:pt x="697578" y="728372"/>
                    </a:cubicBezTo>
                    <a:cubicBezTo>
                      <a:pt x="508427" y="736872"/>
                      <a:pt x="377766" y="654400"/>
                      <a:pt x="261503" y="654400"/>
                    </a:cubicBezTo>
                    <a:cubicBezTo>
                      <a:pt x="145240" y="654400"/>
                      <a:pt x="28842" y="857115"/>
                      <a:pt x="0" y="728372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楕円 172">
                <a:extLst>
                  <a:ext uri="{FF2B5EF4-FFF2-40B4-BE49-F238E27FC236}">
                    <a16:creationId xmlns:a16="http://schemas.microsoft.com/office/drawing/2014/main" id="{72F1E193-94EA-C475-545D-BEEE78AC4516}"/>
                  </a:ext>
                </a:extLst>
              </p:cNvPr>
              <p:cNvSpPr/>
              <p:nvPr/>
            </p:nvSpPr>
            <p:spPr bwMode="auto">
              <a:xfrm>
                <a:off x="4062909" y="5069156"/>
                <a:ext cx="71828" cy="54186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楕円 172">
                <a:extLst>
                  <a:ext uri="{FF2B5EF4-FFF2-40B4-BE49-F238E27FC236}">
                    <a16:creationId xmlns:a16="http://schemas.microsoft.com/office/drawing/2014/main" id="{425EE0D5-FD05-1150-9D0C-C2557E476296}"/>
                  </a:ext>
                </a:extLst>
              </p:cNvPr>
              <p:cNvSpPr/>
              <p:nvPr/>
            </p:nvSpPr>
            <p:spPr bwMode="auto">
              <a:xfrm>
                <a:off x="5050770" y="5061034"/>
                <a:ext cx="64156" cy="34599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DB3A567-8EA3-8B02-9EBC-4B9449B9B960}"/>
                  </a:ext>
                </a:extLst>
              </p:cNvPr>
              <p:cNvSpPr/>
              <p:nvPr/>
            </p:nvSpPr>
            <p:spPr bwMode="auto">
              <a:xfrm>
                <a:off x="3722296" y="6235699"/>
                <a:ext cx="1173554" cy="158750"/>
              </a:xfrm>
              <a:custGeom>
                <a:avLst/>
                <a:gdLst>
                  <a:gd name="connsiteX0" fmla="*/ 504227 w 1173554"/>
                  <a:gd name="connsiteY0" fmla="*/ 0 h 158750"/>
                  <a:gd name="connsiteX1" fmla="*/ 1008454 w 1173554"/>
                  <a:gd name="connsiteY1" fmla="*/ 48249 h 158750"/>
                  <a:gd name="connsiteX2" fmla="*/ 981215 w 1173554"/>
                  <a:gd name="connsiteY2" fmla="*/ 61160 h 158750"/>
                  <a:gd name="connsiteX3" fmla="*/ 1048188 w 1173554"/>
                  <a:gd name="connsiteY3" fmla="*/ 66840 h 158750"/>
                  <a:gd name="connsiteX4" fmla="*/ 1173554 w 1173554"/>
                  <a:gd name="connsiteY4" fmla="*/ 104910 h 158750"/>
                  <a:gd name="connsiteX5" fmla="*/ 745527 w 1173554"/>
                  <a:gd name="connsiteY5" fmla="*/ 158750 h 158750"/>
                  <a:gd name="connsiteX6" fmla="*/ 317500 w 1173554"/>
                  <a:gd name="connsiteY6" fmla="*/ 104910 h 158750"/>
                  <a:gd name="connsiteX7" fmla="*/ 336211 w 1173554"/>
                  <a:gd name="connsiteY7" fmla="*/ 93252 h 158750"/>
                  <a:gd name="connsiteX8" fmla="*/ 307959 w 1173554"/>
                  <a:gd name="connsiteY8" fmla="*/ 92707 h 158750"/>
                  <a:gd name="connsiteX9" fmla="*/ 0 w 1173554"/>
                  <a:gd name="connsiteY9" fmla="*/ 48249 h 158750"/>
                  <a:gd name="connsiteX10" fmla="*/ 504227 w 1173554"/>
                  <a:gd name="connsiteY10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3554" h="158750">
                    <a:moveTo>
                      <a:pt x="504227" y="0"/>
                    </a:moveTo>
                    <a:cubicBezTo>
                      <a:pt x="782704" y="0"/>
                      <a:pt x="1008454" y="21602"/>
                      <a:pt x="1008454" y="48249"/>
                    </a:cubicBezTo>
                    <a:lnTo>
                      <a:pt x="981215" y="61160"/>
                    </a:lnTo>
                    <a:lnTo>
                      <a:pt x="1048188" y="66840"/>
                    </a:lnTo>
                    <a:cubicBezTo>
                      <a:pt x="1125646" y="76583"/>
                      <a:pt x="1173554" y="90043"/>
                      <a:pt x="1173554" y="104910"/>
                    </a:cubicBezTo>
                    <a:cubicBezTo>
                      <a:pt x="1173554" y="134645"/>
                      <a:pt x="981920" y="158750"/>
                      <a:pt x="745527" y="158750"/>
                    </a:cubicBezTo>
                    <a:cubicBezTo>
                      <a:pt x="509134" y="158750"/>
                      <a:pt x="317500" y="134645"/>
                      <a:pt x="317500" y="104910"/>
                    </a:cubicBezTo>
                    <a:lnTo>
                      <a:pt x="336211" y="93252"/>
                    </a:lnTo>
                    <a:lnTo>
                      <a:pt x="307959" y="92707"/>
                    </a:lnTo>
                    <a:cubicBezTo>
                      <a:pt x="126984" y="85382"/>
                      <a:pt x="0" y="68235"/>
                      <a:pt x="0" y="48249"/>
                    </a:cubicBezTo>
                    <a:cubicBezTo>
                      <a:pt x="0" y="21602"/>
                      <a:pt x="225750" y="0"/>
                      <a:pt x="50422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9CA84EAC-DE05-E92D-989B-D33519056932}"/>
                  </a:ext>
                </a:extLst>
              </p:cNvPr>
              <p:cNvSpPr/>
              <p:nvPr/>
            </p:nvSpPr>
            <p:spPr bwMode="auto">
              <a:xfrm>
                <a:off x="5189147" y="6213744"/>
                <a:ext cx="449654" cy="6323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72">
                <a:extLst>
                  <a:ext uri="{FF2B5EF4-FFF2-40B4-BE49-F238E27FC236}">
                    <a16:creationId xmlns:a16="http://schemas.microsoft.com/office/drawing/2014/main" id="{D234BCBB-B7D3-A7E0-4CE7-210485C9EFE4}"/>
                  </a:ext>
                </a:extLst>
              </p:cNvPr>
              <p:cNvSpPr/>
              <p:nvPr/>
            </p:nvSpPr>
            <p:spPr bwMode="auto">
              <a:xfrm>
                <a:off x="3961745" y="5229225"/>
                <a:ext cx="64155" cy="282575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95376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AC088D-F6EF-B03F-FBBB-18B98F8254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80504F-8FCC-2555-0CD3-EC998DF523A1}"/>
              </a:ext>
            </a:extLst>
          </p:cNvPr>
          <p:cNvSpPr txBox="1"/>
          <p:nvPr/>
        </p:nvSpPr>
        <p:spPr>
          <a:xfrm rot="5400000">
            <a:off x="4803866" y="2657569"/>
            <a:ext cx="5757425" cy="14496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少しずつ流す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55C3AFA8-894E-B565-DA43-CAB672E2B39B}"/>
              </a:ext>
            </a:extLst>
          </p:cNvPr>
          <p:cNvSpPr txBox="1"/>
          <p:nvPr/>
        </p:nvSpPr>
        <p:spPr>
          <a:xfrm rot="5400000">
            <a:off x="6035766" y="3063972"/>
            <a:ext cx="5757425" cy="6368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トイレットペーパーは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28D0C4D9-98FE-58DC-09CB-E87F88ADB87D}"/>
              </a:ext>
            </a:extLst>
          </p:cNvPr>
          <p:cNvSpPr txBox="1"/>
          <p:nvPr/>
        </p:nvSpPr>
        <p:spPr>
          <a:xfrm>
            <a:off x="260576" y="259874"/>
            <a:ext cx="1415772" cy="6280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トイレ詰まり発生時は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管理者へ連絡してください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F4B6E9B-09E9-F632-7517-F25A4AC9487B}"/>
              </a:ext>
            </a:extLst>
          </p:cNvPr>
          <p:cNvGrpSpPr/>
          <p:nvPr/>
        </p:nvGrpSpPr>
        <p:grpSpPr>
          <a:xfrm>
            <a:off x="1997847" y="1447801"/>
            <a:ext cx="4757604" cy="3904770"/>
            <a:chOff x="1307595" y="638690"/>
            <a:chExt cx="3863288" cy="3170767"/>
          </a:xfrm>
        </p:grpSpPr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218E385F-87D9-F9F5-9966-2248C53AF5FA}"/>
                </a:ext>
              </a:extLst>
            </p:cNvPr>
            <p:cNvSpPr/>
            <p:nvPr/>
          </p:nvSpPr>
          <p:spPr bwMode="auto">
            <a:xfrm>
              <a:off x="1307595" y="844627"/>
              <a:ext cx="3863288" cy="2909158"/>
            </a:xfrm>
            <a:prstGeom prst="ellipse">
              <a:avLst/>
            </a:prstGeom>
            <a:solidFill>
              <a:srgbClr val="FFFF00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B979A67-54AC-351A-A9FA-C46A429556FF}"/>
                </a:ext>
              </a:extLst>
            </p:cNvPr>
            <p:cNvGrpSpPr/>
            <p:nvPr/>
          </p:nvGrpSpPr>
          <p:grpSpPr>
            <a:xfrm>
              <a:off x="1829762" y="638690"/>
              <a:ext cx="2951236" cy="3170767"/>
              <a:chOff x="549324" y="4708882"/>
              <a:chExt cx="1425909" cy="1531977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17AD8A2C-041F-08AE-2625-0F6C75727DC4}"/>
                  </a:ext>
                </a:extLst>
              </p:cNvPr>
              <p:cNvSpPr/>
              <p:nvPr/>
            </p:nvSpPr>
            <p:spPr bwMode="auto">
              <a:xfrm flipH="1">
                <a:off x="1706717" y="4708882"/>
                <a:ext cx="197555" cy="223121"/>
              </a:xfrm>
              <a:custGeom>
                <a:avLst/>
                <a:gdLst>
                  <a:gd name="connsiteX0" fmla="*/ 258154 w 522456"/>
                  <a:gd name="connsiteY0" fmla="*/ 0 h 590067"/>
                  <a:gd name="connsiteX1" fmla="*/ 264301 w 522456"/>
                  <a:gd name="connsiteY1" fmla="*/ 0 h 590067"/>
                  <a:gd name="connsiteX2" fmla="*/ 522455 w 522456"/>
                  <a:gd name="connsiteY2" fmla="*/ 258154 h 590067"/>
                  <a:gd name="connsiteX3" fmla="*/ 522456 w 522456"/>
                  <a:gd name="connsiteY3" fmla="*/ 290874 h 590067"/>
                  <a:gd name="connsiteX4" fmla="*/ 374939 w 522456"/>
                  <a:gd name="connsiteY4" fmla="*/ 290874 h 590067"/>
                  <a:gd name="connsiteX5" fmla="*/ 374939 w 522456"/>
                  <a:gd name="connsiteY5" fmla="*/ 258154 h 590067"/>
                  <a:gd name="connsiteX6" fmla="*/ 264301 w 522456"/>
                  <a:gd name="connsiteY6" fmla="*/ 147516 h 590067"/>
                  <a:gd name="connsiteX7" fmla="*/ 258154 w 522456"/>
                  <a:gd name="connsiteY7" fmla="*/ 147517 h 590067"/>
                  <a:gd name="connsiteX8" fmla="*/ 147516 w 522456"/>
                  <a:gd name="connsiteY8" fmla="*/ 258155 h 590067"/>
                  <a:gd name="connsiteX9" fmla="*/ 147517 w 522456"/>
                  <a:gd name="connsiteY9" fmla="*/ 590067 h 590067"/>
                  <a:gd name="connsiteX10" fmla="*/ 0 w 522456"/>
                  <a:gd name="connsiteY10" fmla="*/ 590067 h 590067"/>
                  <a:gd name="connsiteX11" fmla="*/ 0 w 522456"/>
                  <a:gd name="connsiteY11" fmla="*/ 258154 h 590067"/>
                  <a:gd name="connsiteX12" fmla="*/ 258154 w 522456"/>
                  <a:gd name="connsiteY12" fmla="*/ 0 h 590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22456" h="590067">
                    <a:moveTo>
                      <a:pt x="258154" y="0"/>
                    </a:moveTo>
                    <a:lnTo>
                      <a:pt x="264301" y="0"/>
                    </a:lnTo>
                    <a:cubicBezTo>
                      <a:pt x="406876" y="0"/>
                      <a:pt x="522455" y="115579"/>
                      <a:pt x="522455" y="258154"/>
                    </a:cubicBezTo>
                    <a:lnTo>
                      <a:pt x="522456" y="290874"/>
                    </a:lnTo>
                    <a:lnTo>
                      <a:pt x="374939" y="290874"/>
                    </a:lnTo>
                    <a:lnTo>
                      <a:pt x="374939" y="258154"/>
                    </a:lnTo>
                    <a:cubicBezTo>
                      <a:pt x="374939" y="197050"/>
                      <a:pt x="325405" y="147516"/>
                      <a:pt x="264301" y="147516"/>
                    </a:cubicBezTo>
                    <a:lnTo>
                      <a:pt x="258154" y="147517"/>
                    </a:lnTo>
                    <a:cubicBezTo>
                      <a:pt x="197050" y="147517"/>
                      <a:pt x="147516" y="197051"/>
                      <a:pt x="147516" y="258155"/>
                    </a:cubicBezTo>
                    <a:cubicBezTo>
                      <a:pt x="147516" y="368792"/>
                      <a:pt x="147517" y="479430"/>
                      <a:pt x="147517" y="590067"/>
                    </a:cubicBezTo>
                    <a:lnTo>
                      <a:pt x="0" y="590067"/>
                    </a:lnTo>
                    <a:lnTo>
                      <a:pt x="0" y="258154"/>
                    </a:lnTo>
                    <a:cubicBezTo>
                      <a:pt x="0" y="115579"/>
                      <a:pt x="115579" y="0"/>
                      <a:pt x="258154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9CDEDE1C-D81E-F790-7ED6-93CAC64A8427}"/>
                  </a:ext>
                </a:extLst>
              </p:cNvPr>
              <p:cNvSpPr/>
              <p:nvPr/>
            </p:nvSpPr>
            <p:spPr bwMode="auto">
              <a:xfrm>
                <a:off x="1389509" y="4985267"/>
                <a:ext cx="574769" cy="1044843"/>
              </a:xfrm>
              <a:custGeom>
                <a:avLst/>
                <a:gdLst>
                  <a:gd name="connsiteX0" fmla="*/ 52930 w 574769"/>
                  <a:gd name="connsiteY0" fmla="*/ 0 h 1044843"/>
                  <a:gd name="connsiteX1" fmla="*/ 521839 w 574769"/>
                  <a:gd name="connsiteY1" fmla="*/ 0 h 1044843"/>
                  <a:gd name="connsiteX2" fmla="*/ 574769 w 574769"/>
                  <a:gd name="connsiteY2" fmla="*/ 52930 h 1044843"/>
                  <a:gd name="connsiteX3" fmla="*/ 574769 w 574769"/>
                  <a:gd name="connsiteY3" fmla="*/ 181520 h 1044843"/>
                  <a:gd name="connsiteX4" fmla="*/ 574769 w 574769"/>
                  <a:gd name="connsiteY4" fmla="*/ 723537 h 1044843"/>
                  <a:gd name="connsiteX5" fmla="*/ 574769 w 574769"/>
                  <a:gd name="connsiteY5" fmla="*/ 929998 h 1044843"/>
                  <a:gd name="connsiteX6" fmla="*/ 459924 w 574769"/>
                  <a:gd name="connsiteY6" fmla="*/ 1044843 h 1044843"/>
                  <a:gd name="connsiteX7" fmla="*/ 114845 w 574769"/>
                  <a:gd name="connsiteY7" fmla="*/ 1044843 h 1044843"/>
                  <a:gd name="connsiteX8" fmla="*/ 0 w 574769"/>
                  <a:gd name="connsiteY8" fmla="*/ 929998 h 1044843"/>
                  <a:gd name="connsiteX9" fmla="*/ 0 w 574769"/>
                  <a:gd name="connsiteY9" fmla="*/ 723537 h 1044843"/>
                  <a:gd name="connsiteX10" fmla="*/ 0 w 574769"/>
                  <a:gd name="connsiteY10" fmla="*/ 181520 h 1044843"/>
                  <a:gd name="connsiteX11" fmla="*/ 0 w 574769"/>
                  <a:gd name="connsiteY11" fmla="*/ 52930 h 1044843"/>
                  <a:gd name="connsiteX12" fmla="*/ 52930 w 574769"/>
                  <a:gd name="connsiteY12" fmla="*/ 0 h 104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4769" h="1044843">
                    <a:moveTo>
                      <a:pt x="52930" y="0"/>
                    </a:moveTo>
                    <a:lnTo>
                      <a:pt x="521839" y="0"/>
                    </a:lnTo>
                    <a:cubicBezTo>
                      <a:pt x="551071" y="0"/>
                      <a:pt x="574769" y="23698"/>
                      <a:pt x="574769" y="52930"/>
                    </a:cubicBezTo>
                    <a:lnTo>
                      <a:pt x="574769" y="181520"/>
                    </a:lnTo>
                    <a:lnTo>
                      <a:pt x="574769" y="723537"/>
                    </a:lnTo>
                    <a:lnTo>
                      <a:pt x="574769" y="929998"/>
                    </a:lnTo>
                    <a:cubicBezTo>
                      <a:pt x="574769" y="993425"/>
                      <a:pt x="523351" y="1044843"/>
                      <a:pt x="459924" y="1044843"/>
                    </a:cubicBezTo>
                    <a:lnTo>
                      <a:pt x="114845" y="1044843"/>
                    </a:lnTo>
                    <a:cubicBezTo>
                      <a:pt x="51418" y="1044843"/>
                      <a:pt x="0" y="993425"/>
                      <a:pt x="0" y="929998"/>
                    </a:cubicBezTo>
                    <a:lnTo>
                      <a:pt x="0" y="723537"/>
                    </a:lnTo>
                    <a:lnTo>
                      <a:pt x="0" y="181520"/>
                    </a:lnTo>
                    <a:lnTo>
                      <a:pt x="0" y="52930"/>
                    </a:lnTo>
                    <a:cubicBezTo>
                      <a:pt x="0" y="23698"/>
                      <a:pt x="23698" y="0"/>
                      <a:pt x="529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29BF6C10-340F-88B9-0944-9AD170CC170B}"/>
                  </a:ext>
                </a:extLst>
              </p:cNvPr>
              <p:cNvGrpSpPr/>
              <p:nvPr/>
            </p:nvGrpSpPr>
            <p:grpSpPr>
              <a:xfrm>
                <a:off x="549324" y="5373282"/>
                <a:ext cx="991704" cy="867577"/>
                <a:chOff x="3962400" y="3340100"/>
                <a:chExt cx="1892300" cy="1655452"/>
              </a:xfrm>
            </p:grpSpPr>
            <p:sp>
              <p:nvSpPr>
                <p:cNvPr id="32" name="フリーフォーム 75">
                  <a:extLst>
                    <a:ext uri="{FF2B5EF4-FFF2-40B4-BE49-F238E27FC236}">
                      <a16:creationId xmlns:a16="http://schemas.microsoft.com/office/drawing/2014/main" id="{420D0EB6-EF90-9681-4147-DAF131E7A326}"/>
                    </a:ext>
                  </a:extLst>
                </p:cNvPr>
                <p:cNvSpPr/>
                <p:nvPr/>
              </p:nvSpPr>
              <p:spPr>
                <a:xfrm flipV="1">
                  <a:off x="4094480" y="3688079"/>
                  <a:ext cx="1628140" cy="1307473"/>
                </a:xfrm>
                <a:custGeom>
                  <a:avLst/>
                  <a:gdLst>
                    <a:gd name="connsiteX0" fmla="*/ 358916 w 1628140"/>
                    <a:gd name="connsiteY0" fmla="*/ 1219563 h 1220173"/>
                    <a:gd name="connsiteX1" fmla="*/ 814070 w 1628140"/>
                    <a:gd name="connsiteY1" fmla="*/ 1196167 h 1220173"/>
                    <a:gd name="connsiteX2" fmla="*/ 1628140 w 1628140"/>
                    <a:gd name="connsiteY2" fmla="*/ 940850 h 1220173"/>
                    <a:gd name="connsiteX3" fmla="*/ 1269224 w 1628140"/>
                    <a:gd name="connsiteY3" fmla="*/ 347615 h 1220173"/>
                    <a:gd name="connsiteX4" fmla="*/ 1133718 w 1628140"/>
                    <a:gd name="connsiteY4" fmla="*/ 282978 h 1220173"/>
                    <a:gd name="connsiteX5" fmla="*/ 1224882 w 1628140"/>
                    <a:gd name="connsiteY5" fmla="*/ 261335 h 1220173"/>
                    <a:gd name="connsiteX6" fmla="*/ 1422400 w 1628140"/>
                    <a:gd name="connsiteY6" fmla="*/ 124127 h 1220173"/>
                    <a:gd name="connsiteX7" fmla="*/ 740805 w 1628140"/>
                    <a:gd name="connsiteY7" fmla="*/ 0 h 1220173"/>
                    <a:gd name="connsiteX8" fmla="*/ 73660 w 1628140"/>
                    <a:gd name="connsiteY8" fmla="*/ 124127 h 1220173"/>
                    <a:gd name="connsiteX9" fmla="*/ 370984 w 1628140"/>
                    <a:gd name="connsiteY9" fmla="*/ 285029 h 1220173"/>
                    <a:gd name="connsiteX10" fmla="*/ 460736 w 1628140"/>
                    <a:gd name="connsiteY10" fmla="*/ 299046 h 1220173"/>
                    <a:gd name="connsiteX11" fmla="*/ 358916 w 1628140"/>
                    <a:gd name="connsiteY11" fmla="*/ 347615 h 1220173"/>
                    <a:gd name="connsiteX12" fmla="*/ 0 w 1628140"/>
                    <a:gd name="connsiteY12" fmla="*/ 940850 h 1220173"/>
                    <a:gd name="connsiteX13" fmla="*/ 358916 w 1628140"/>
                    <a:gd name="connsiteY13" fmla="*/ 1219563 h 1220173"/>
                    <a:gd name="connsiteX0" fmla="*/ 358916 w 1628140"/>
                    <a:gd name="connsiteY0" fmla="*/ 1219563 h 1220173"/>
                    <a:gd name="connsiteX1" fmla="*/ 814070 w 1628140"/>
                    <a:gd name="connsiteY1" fmla="*/ 1196167 h 1220173"/>
                    <a:gd name="connsiteX2" fmla="*/ 1628140 w 1628140"/>
                    <a:gd name="connsiteY2" fmla="*/ 940850 h 1220173"/>
                    <a:gd name="connsiteX3" fmla="*/ 1269224 w 1628140"/>
                    <a:gd name="connsiteY3" fmla="*/ 347615 h 1220173"/>
                    <a:gd name="connsiteX4" fmla="*/ 1224882 w 1628140"/>
                    <a:gd name="connsiteY4" fmla="*/ 261335 h 1220173"/>
                    <a:gd name="connsiteX5" fmla="*/ 1422400 w 1628140"/>
                    <a:gd name="connsiteY5" fmla="*/ 124127 h 1220173"/>
                    <a:gd name="connsiteX6" fmla="*/ 740805 w 1628140"/>
                    <a:gd name="connsiteY6" fmla="*/ 0 h 1220173"/>
                    <a:gd name="connsiteX7" fmla="*/ 73660 w 1628140"/>
                    <a:gd name="connsiteY7" fmla="*/ 124127 h 1220173"/>
                    <a:gd name="connsiteX8" fmla="*/ 370984 w 1628140"/>
                    <a:gd name="connsiteY8" fmla="*/ 285029 h 1220173"/>
                    <a:gd name="connsiteX9" fmla="*/ 460736 w 1628140"/>
                    <a:gd name="connsiteY9" fmla="*/ 299046 h 1220173"/>
                    <a:gd name="connsiteX10" fmla="*/ 358916 w 1628140"/>
                    <a:gd name="connsiteY10" fmla="*/ 347615 h 1220173"/>
                    <a:gd name="connsiteX11" fmla="*/ 0 w 1628140"/>
                    <a:gd name="connsiteY11" fmla="*/ 940850 h 1220173"/>
                    <a:gd name="connsiteX12" fmla="*/ 358916 w 1628140"/>
                    <a:gd name="connsiteY12" fmla="*/ 1219563 h 1220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28140" h="1220173">
                      <a:moveTo>
                        <a:pt x="358916" y="1219563"/>
                      </a:moveTo>
                      <a:cubicBezTo>
                        <a:pt x="488843" y="1215826"/>
                        <a:pt x="645471" y="1196167"/>
                        <a:pt x="814070" y="1196167"/>
                      </a:cubicBezTo>
                      <a:cubicBezTo>
                        <a:pt x="1263668" y="1196167"/>
                        <a:pt x="1628140" y="1335964"/>
                        <a:pt x="1628140" y="940850"/>
                      </a:cubicBezTo>
                      <a:cubicBezTo>
                        <a:pt x="1628140" y="693904"/>
                        <a:pt x="1485768" y="476181"/>
                        <a:pt x="1269224" y="347615"/>
                      </a:cubicBezTo>
                      <a:lnTo>
                        <a:pt x="1224882" y="261335"/>
                      </a:lnTo>
                      <a:cubicBezTo>
                        <a:pt x="1346919" y="226220"/>
                        <a:pt x="1422400" y="177710"/>
                        <a:pt x="1422400" y="124127"/>
                      </a:cubicBezTo>
                      <a:cubicBezTo>
                        <a:pt x="1422400" y="16960"/>
                        <a:pt x="1113249" y="0"/>
                        <a:pt x="740805" y="0"/>
                      </a:cubicBezTo>
                      <a:cubicBezTo>
                        <a:pt x="368361" y="0"/>
                        <a:pt x="73660" y="16960"/>
                        <a:pt x="73660" y="124127"/>
                      </a:cubicBezTo>
                      <a:cubicBezTo>
                        <a:pt x="73660" y="191106"/>
                        <a:pt x="191600" y="250159"/>
                        <a:pt x="370984" y="285029"/>
                      </a:cubicBezTo>
                      <a:lnTo>
                        <a:pt x="460736" y="299046"/>
                      </a:lnTo>
                      <a:lnTo>
                        <a:pt x="358916" y="347615"/>
                      </a:lnTo>
                      <a:cubicBezTo>
                        <a:pt x="142372" y="476181"/>
                        <a:pt x="0" y="693904"/>
                        <a:pt x="0" y="940850"/>
                      </a:cubicBezTo>
                      <a:cubicBezTo>
                        <a:pt x="0" y="1187796"/>
                        <a:pt x="142372" y="1225793"/>
                        <a:pt x="358916" y="121956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円/楕円 76">
                  <a:extLst>
                    <a:ext uri="{FF2B5EF4-FFF2-40B4-BE49-F238E27FC236}">
                      <a16:creationId xmlns:a16="http://schemas.microsoft.com/office/drawing/2014/main" id="{76D1F1C1-BDAC-EF25-CDEF-BAB9C7F387FE}"/>
                    </a:ext>
                  </a:extLst>
                </p:cNvPr>
                <p:cNvSpPr/>
                <p:nvPr/>
              </p:nvSpPr>
              <p:spPr>
                <a:xfrm>
                  <a:off x="4003040" y="3365193"/>
                  <a:ext cx="1811020" cy="902007"/>
                </a:xfrm>
                <a:prstGeom prst="ellipse">
                  <a:avLst/>
                </a:prstGeom>
                <a:solidFill>
                  <a:schemeClr val="bg1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円/楕円 77">
                  <a:extLst>
                    <a:ext uri="{FF2B5EF4-FFF2-40B4-BE49-F238E27FC236}">
                      <a16:creationId xmlns:a16="http://schemas.microsoft.com/office/drawing/2014/main" id="{0D7D92FC-5E02-47A7-6645-6AC242DBEDCF}"/>
                    </a:ext>
                  </a:extLst>
                </p:cNvPr>
                <p:cNvSpPr/>
                <p:nvPr/>
              </p:nvSpPr>
              <p:spPr>
                <a:xfrm>
                  <a:off x="4003040" y="3365193"/>
                  <a:ext cx="1811020" cy="7786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  <a:shade val="30000"/>
                        <a:satMod val="115000"/>
                      </a:sysClr>
                    </a:gs>
                    <a:gs pos="50000">
                      <a:sysClr val="window" lastClr="FFFFFF">
                        <a:lumMod val="85000"/>
                        <a:shade val="67500"/>
                        <a:satMod val="115000"/>
                      </a:sysClr>
                    </a:gs>
                    <a:gs pos="100000">
                      <a:sysClr val="window" lastClr="FFFFFF">
                        <a:lumMod val="85000"/>
                        <a:shade val="100000"/>
                        <a:satMod val="115000"/>
                      </a:sysClr>
                    </a:gs>
                  </a:gsLst>
                  <a:lin ang="5400000" scaled="1"/>
                  <a:tileRect/>
                </a:gra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フリーフォーム 78">
                  <a:extLst>
                    <a:ext uri="{FF2B5EF4-FFF2-40B4-BE49-F238E27FC236}">
                      <a16:creationId xmlns:a16="http://schemas.microsoft.com/office/drawing/2014/main" id="{DEE9C0E2-6775-403C-D2CF-5921ABE94939}"/>
                    </a:ext>
                  </a:extLst>
                </p:cNvPr>
                <p:cNvSpPr/>
                <p:nvPr/>
              </p:nvSpPr>
              <p:spPr>
                <a:xfrm>
                  <a:off x="3962400" y="3340100"/>
                  <a:ext cx="1892300" cy="813611"/>
                </a:xfrm>
                <a:custGeom>
                  <a:avLst/>
                  <a:gdLst>
                    <a:gd name="connsiteX0" fmla="*/ 946150 w 1892300"/>
                    <a:gd name="connsiteY0" fmla="*/ 132847 h 1168400"/>
                    <a:gd name="connsiteX1" fmla="*/ 238760 w 1892300"/>
                    <a:gd name="connsiteY1" fmla="*/ 537594 h 1168400"/>
                    <a:gd name="connsiteX2" fmla="*/ 946150 w 1892300"/>
                    <a:gd name="connsiteY2" fmla="*/ 942341 h 1168400"/>
                    <a:gd name="connsiteX3" fmla="*/ 1653540 w 1892300"/>
                    <a:gd name="connsiteY3" fmla="*/ 537594 h 1168400"/>
                    <a:gd name="connsiteX4" fmla="*/ 946150 w 1892300"/>
                    <a:gd name="connsiteY4" fmla="*/ 132847 h 1168400"/>
                    <a:gd name="connsiteX5" fmla="*/ 946150 w 1892300"/>
                    <a:gd name="connsiteY5" fmla="*/ 0 h 1168400"/>
                    <a:gd name="connsiteX6" fmla="*/ 1892300 w 1892300"/>
                    <a:gd name="connsiteY6" fmla="*/ 584200 h 1168400"/>
                    <a:gd name="connsiteX7" fmla="*/ 946150 w 1892300"/>
                    <a:gd name="connsiteY7" fmla="*/ 1168400 h 1168400"/>
                    <a:gd name="connsiteX8" fmla="*/ 0 w 1892300"/>
                    <a:gd name="connsiteY8" fmla="*/ 584200 h 1168400"/>
                    <a:gd name="connsiteX9" fmla="*/ 946150 w 1892300"/>
                    <a:gd name="connsiteY9" fmla="*/ 0 h 1168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92300" h="1168400">
                      <a:moveTo>
                        <a:pt x="946150" y="132847"/>
                      </a:moveTo>
                      <a:cubicBezTo>
                        <a:pt x="555469" y="132847"/>
                        <a:pt x="238760" y="314058"/>
                        <a:pt x="238760" y="537594"/>
                      </a:cubicBezTo>
                      <a:cubicBezTo>
                        <a:pt x="238760" y="761130"/>
                        <a:pt x="555469" y="942341"/>
                        <a:pt x="946150" y="942341"/>
                      </a:cubicBezTo>
                      <a:cubicBezTo>
                        <a:pt x="1336831" y="942341"/>
                        <a:pt x="1653540" y="761130"/>
                        <a:pt x="1653540" y="537594"/>
                      </a:cubicBezTo>
                      <a:cubicBezTo>
                        <a:pt x="1653540" y="314058"/>
                        <a:pt x="1336831" y="132847"/>
                        <a:pt x="946150" y="132847"/>
                      </a:cubicBezTo>
                      <a:close/>
                      <a:moveTo>
                        <a:pt x="946150" y="0"/>
                      </a:moveTo>
                      <a:cubicBezTo>
                        <a:pt x="1468694" y="0"/>
                        <a:pt x="1892300" y="261555"/>
                        <a:pt x="1892300" y="584200"/>
                      </a:cubicBezTo>
                      <a:cubicBezTo>
                        <a:pt x="1892300" y="906845"/>
                        <a:pt x="1468694" y="1168400"/>
                        <a:pt x="946150" y="1168400"/>
                      </a:cubicBezTo>
                      <a:cubicBezTo>
                        <a:pt x="423606" y="1168400"/>
                        <a:pt x="0" y="906845"/>
                        <a:pt x="0" y="584200"/>
                      </a:cubicBezTo>
                      <a:cubicBezTo>
                        <a:pt x="0" y="261555"/>
                        <a:pt x="423606" y="0"/>
                        <a:pt x="946150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4739CC95-4B86-1D37-2585-93F111166051}"/>
                  </a:ext>
                </a:extLst>
              </p:cNvPr>
              <p:cNvSpPr/>
              <p:nvPr/>
            </p:nvSpPr>
            <p:spPr bwMode="auto">
              <a:xfrm>
                <a:off x="1377067" y="4917759"/>
                <a:ext cx="598166" cy="135015"/>
              </a:xfrm>
              <a:prstGeom prst="round2SameRect">
                <a:avLst/>
              </a:prstGeom>
              <a:solidFill>
                <a:schemeClr val="bg1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378311A-4950-1D57-CA54-25CBBE746019}"/>
                </a:ext>
              </a:extLst>
            </p:cNvPr>
            <p:cNvSpPr/>
            <p:nvPr/>
          </p:nvSpPr>
          <p:spPr bwMode="auto">
            <a:xfrm rot="5400000">
              <a:off x="2365099" y="2549490"/>
              <a:ext cx="1351088" cy="775215"/>
            </a:xfrm>
            <a:custGeom>
              <a:avLst/>
              <a:gdLst>
                <a:gd name="connsiteX0" fmla="*/ 0 w 1351088"/>
                <a:gd name="connsiteY0" fmla="*/ 728372 h 775215"/>
                <a:gd name="connsiteX1" fmla="*/ 0 w 1351088"/>
                <a:gd name="connsiteY1" fmla="*/ 46844 h 775215"/>
                <a:gd name="connsiteX2" fmla="*/ 697578 w 1351088"/>
                <a:gd name="connsiteY2" fmla="*/ 46844 h 775215"/>
                <a:gd name="connsiteX3" fmla="*/ 1264359 w 1351088"/>
                <a:gd name="connsiteY3" fmla="*/ 93195 h 775215"/>
                <a:gd name="connsiteX4" fmla="*/ 1297500 w 1351088"/>
                <a:gd name="connsiteY4" fmla="*/ 88317 h 775215"/>
                <a:gd name="connsiteX5" fmla="*/ 1236028 w 1351088"/>
                <a:gd name="connsiteY5" fmla="*/ 151652 h 775215"/>
                <a:gd name="connsiteX6" fmla="*/ 1289368 w 1351088"/>
                <a:gd name="connsiteY6" fmla="*/ 334532 h 775215"/>
                <a:gd name="connsiteX7" fmla="*/ 1236028 w 1351088"/>
                <a:gd name="connsiteY7" fmla="*/ 441212 h 775215"/>
                <a:gd name="connsiteX8" fmla="*/ 1327468 w 1351088"/>
                <a:gd name="connsiteY8" fmla="*/ 555512 h 775215"/>
                <a:gd name="connsiteX9" fmla="*/ 1236028 w 1351088"/>
                <a:gd name="connsiteY9" fmla="*/ 669812 h 775215"/>
                <a:gd name="connsiteX10" fmla="*/ 1351088 w 1351088"/>
                <a:gd name="connsiteY10" fmla="*/ 753492 h 775215"/>
                <a:gd name="connsiteX11" fmla="*/ 1307958 w 1351088"/>
                <a:gd name="connsiteY11" fmla="*/ 768306 h 775215"/>
                <a:gd name="connsiteX12" fmla="*/ 697578 w 1351088"/>
                <a:gd name="connsiteY12" fmla="*/ 728372 h 775215"/>
                <a:gd name="connsiteX13" fmla="*/ 0 w 1351088"/>
                <a:gd name="connsiteY13" fmla="*/ 728372 h 775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51088" h="775215">
                  <a:moveTo>
                    <a:pt x="0" y="728372"/>
                  </a:moveTo>
                  <a:lnTo>
                    <a:pt x="0" y="46844"/>
                  </a:lnTo>
                  <a:cubicBezTo>
                    <a:pt x="232526" y="-115425"/>
                    <a:pt x="465052" y="209112"/>
                    <a:pt x="697578" y="46844"/>
                  </a:cubicBezTo>
                  <a:cubicBezTo>
                    <a:pt x="886505" y="-85000"/>
                    <a:pt x="1075432" y="104525"/>
                    <a:pt x="1264359" y="93195"/>
                  </a:cubicBezTo>
                  <a:lnTo>
                    <a:pt x="1297500" y="88317"/>
                  </a:lnTo>
                  <a:lnTo>
                    <a:pt x="1236028" y="151652"/>
                  </a:lnTo>
                  <a:lnTo>
                    <a:pt x="1289368" y="334532"/>
                  </a:lnTo>
                  <a:lnTo>
                    <a:pt x="1236028" y="441212"/>
                  </a:lnTo>
                  <a:lnTo>
                    <a:pt x="1327468" y="555512"/>
                  </a:lnTo>
                  <a:lnTo>
                    <a:pt x="1236028" y="669812"/>
                  </a:lnTo>
                  <a:lnTo>
                    <a:pt x="1351088" y="753492"/>
                  </a:lnTo>
                  <a:lnTo>
                    <a:pt x="1307958" y="768306"/>
                  </a:lnTo>
                  <a:cubicBezTo>
                    <a:pt x="1104498" y="817113"/>
                    <a:pt x="901038" y="586388"/>
                    <a:pt x="697578" y="728372"/>
                  </a:cubicBezTo>
                  <a:cubicBezTo>
                    <a:pt x="465052" y="890641"/>
                    <a:pt x="232526" y="566104"/>
                    <a:pt x="0" y="728372"/>
                  </a:cubicBezTo>
                  <a:close/>
                </a:path>
              </a:pathLst>
            </a:custGeom>
            <a:solidFill>
              <a:schemeClr val="bg1"/>
            </a:solidFill>
            <a:ln w="571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C63606C-049A-67F0-F745-BA15D2609532}"/>
                </a:ext>
              </a:extLst>
            </p:cNvPr>
            <p:cNvSpPr/>
            <p:nvPr/>
          </p:nvSpPr>
          <p:spPr bwMode="auto">
            <a:xfrm rot="9000000">
              <a:off x="1530184" y="2206780"/>
              <a:ext cx="1581856" cy="806174"/>
            </a:xfrm>
            <a:custGeom>
              <a:avLst/>
              <a:gdLst>
                <a:gd name="connsiteX0" fmla="*/ 0 w 1351088"/>
                <a:gd name="connsiteY0" fmla="*/ 728372 h 775215"/>
                <a:gd name="connsiteX1" fmla="*/ 0 w 1351088"/>
                <a:gd name="connsiteY1" fmla="*/ 46844 h 775215"/>
                <a:gd name="connsiteX2" fmla="*/ 697578 w 1351088"/>
                <a:gd name="connsiteY2" fmla="*/ 46844 h 775215"/>
                <a:gd name="connsiteX3" fmla="*/ 1264359 w 1351088"/>
                <a:gd name="connsiteY3" fmla="*/ 93195 h 775215"/>
                <a:gd name="connsiteX4" fmla="*/ 1297500 w 1351088"/>
                <a:gd name="connsiteY4" fmla="*/ 88317 h 775215"/>
                <a:gd name="connsiteX5" fmla="*/ 1236028 w 1351088"/>
                <a:gd name="connsiteY5" fmla="*/ 151652 h 775215"/>
                <a:gd name="connsiteX6" fmla="*/ 1289368 w 1351088"/>
                <a:gd name="connsiteY6" fmla="*/ 334532 h 775215"/>
                <a:gd name="connsiteX7" fmla="*/ 1236028 w 1351088"/>
                <a:gd name="connsiteY7" fmla="*/ 441212 h 775215"/>
                <a:gd name="connsiteX8" fmla="*/ 1327468 w 1351088"/>
                <a:gd name="connsiteY8" fmla="*/ 555512 h 775215"/>
                <a:gd name="connsiteX9" fmla="*/ 1236028 w 1351088"/>
                <a:gd name="connsiteY9" fmla="*/ 669812 h 775215"/>
                <a:gd name="connsiteX10" fmla="*/ 1351088 w 1351088"/>
                <a:gd name="connsiteY10" fmla="*/ 753492 h 775215"/>
                <a:gd name="connsiteX11" fmla="*/ 1307958 w 1351088"/>
                <a:gd name="connsiteY11" fmla="*/ 768306 h 775215"/>
                <a:gd name="connsiteX12" fmla="*/ 697578 w 1351088"/>
                <a:gd name="connsiteY12" fmla="*/ 728372 h 775215"/>
                <a:gd name="connsiteX13" fmla="*/ 0 w 1351088"/>
                <a:gd name="connsiteY13" fmla="*/ 728372 h 775215"/>
                <a:gd name="connsiteX0" fmla="*/ 230768 w 1581856"/>
                <a:gd name="connsiteY0" fmla="*/ 730266 h 777109"/>
                <a:gd name="connsiteX1" fmla="*/ 0 w 1581856"/>
                <a:gd name="connsiteY1" fmla="*/ 82681 h 777109"/>
                <a:gd name="connsiteX2" fmla="*/ 928346 w 1581856"/>
                <a:gd name="connsiteY2" fmla="*/ 48738 h 777109"/>
                <a:gd name="connsiteX3" fmla="*/ 1495127 w 1581856"/>
                <a:gd name="connsiteY3" fmla="*/ 95089 h 777109"/>
                <a:gd name="connsiteX4" fmla="*/ 1528268 w 1581856"/>
                <a:gd name="connsiteY4" fmla="*/ 90211 h 777109"/>
                <a:gd name="connsiteX5" fmla="*/ 1466796 w 1581856"/>
                <a:gd name="connsiteY5" fmla="*/ 153546 h 777109"/>
                <a:gd name="connsiteX6" fmla="*/ 1520136 w 1581856"/>
                <a:gd name="connsiteY6" fmla="*/ 336426 h 777109"/>
                <a:gd name="connsiteX7" fmla="*/ 1466796 w 1581856"/>
                <a:gd name="connsiteY7" fmla="*/ 443106 h 777109"/>
                <a:gd name="connsiteX8" fmla="*/ 1558236 w 1581856"/>
                <a:gd name="connsiteY8" fmla="*/ 557406 h 777109"/>
                <a:gd name="connsiteX9" fmla="*/ 1466796 w 1581856"/>
                <a:gd name="connsiteY9" fmla="*/ 671706 h 777109"/>
                <a:gd name="connsiteX10" fmla="*/ 1581856 w 1581856"/>
                <a:gd name="connsiteY10" fmla="*/ 755386 h 777109"/>
                <a:gd name="connsiteX11" fmla="*/ 1538726 w 1581856"/>
                <a:gd name="connsiteY11" fmla="*/ 770200 h 777109"/>
                <a:gd name="connsiteX12" fmla="*/ 928346 w 1581856"/>
                <a:gd name="connsiteY12" fmla="*/ 730266 h 777109"/>
                <a:gd name="connsiteX13" fmla="*/ 230768 w 1581856"/>
                <a:gd name="connsiteY13" fmla="*/ 730266 h 777109"/>
                <a:gd name="connsiteX0" fmla="*/ 230768 w 1581856"/>
                <a:gd name="connsiteY0" fmla="*/ 709161 h 756004"/>
                <a:gd name="connsiteX1" fmla="*/ 0 w 1581856"/>
                <a:gd name="connsiteY1" fmla="*/ 61576 h 756004"/>
                <a:gd name="connsiteX2" fmla="*/ 950659 w 1581856"/>
                <a:gd name="connsiteY2" fmla="*/ 110905 h 756004"/>
                <a:gd name="connsiteX3" fmla="*/ 1495127 w 1581856"/>
                <a:gd name="connsiteY3" fmla="*/ 73984 h 756004"/>
                <a:gd name="connsiteX4" fmla="*/ 1528268 w 1581856"/>
                <a:gd name="connsiteY4" fmla="*/ 69106 h 756004"/>
                <a:gd name="connsiteX5" fmla="*/ 1466796 w 1581856"/>
                <a:gd name="connsiteY5" fmla="*/ 132441 h 756004"/>
                <a:gd name="connsiteX6" fmla="*/ 1520136 w 1581856"/>
                <a:gd name="connsiteY6" fmla="*/ 315321 h 756004"/>
                <a:gd name="connsiteX7" fmla="*/ 1466796 w 1581856"/>
                <a:gd name="connsiteY7" fmla="*/ 422001 h 756004"/>
                <a:gd name="connsiteX8" fmla="*/ 1558236 w 1581856"/>
                <a:gd name="connsiteY8" fmla="*/ 536301 h 756004"/>
                <a:gd name="connsiteX9" fmla="*/ 1466796 w 1581856"/>
                <a:gd name="connsiteY9" fmla="*/ 650601 h 756004"/>
                <a:gd name="connsiteX10" fmla="*/ 1581856 w 1581856"/>
                <a:gd name="connsiteY10" fmla="*/ 734281 h 756004"/>
                <a:gd name="connsiteX11" fmla="*/ 1538726 w 1581856"/>
                <a:gd name="connsiteY11" fmla="*/ 749095 h 756004"/>
                <a:gd name="connsiteX12" fmla="*/ 928346 w 1581856"/>
                <a:gd name="connsiteY12" fmla="*/ 709161 h 756004"/>
                <a:gd name="connsiteX13" fmla="*/ 230768 w 1581856"/>
                <a:gd name="connsiteY13" fmla="*/ 709161 h 756004"/>
                <a:gd name="connsiteX0" fmla="*/ 230768 w 1581856"/>
                <a:gd name="connsiteY0" fmla="*/ 759331 h 806174"/>
                <a:gd name="connsiteX1" fmla="*/ 0 w 1581856"/>
                <a:gd name="connsiteY1" fmla="*/ 111746 h 806174"/>
                <a:gd name="connsiteX2" fmla="*/ 950659 w 1581856"/>
                <a:gd name="connsiteY2" fmla="*/ 161075 h 806174"/>
                <a:gd name="connsiteX3" fmla="*/ 1495127 w 1581856"/>
                <a:gd name="connsiteY3" fmla="*/ 124154 h 806174"/>
                <a:gd name="connsiteX4" fmla="*/ 1528268 w 1581856"/>
                <a:gd name="connsiteY4" fmla="*/ 119276 h 806174"/>
                <a:gd name="connsiteX5" fmla="*/ 1466796 w 1581856"/>
                <a:gd name="connsiteY5" fmla="*/ 182611 h 806174"/>
                <a:gd name="connsiteX6" fmla="*/ 1520136 w 1581856"/>
                <a:gd name="connsiteY6" fmla="*/ 365491 h 806174"/>
                <a:gd name="connsiteX7" fmla="*/ 1466796 w 1581856"/>
                <a:gd name="connsiteY7" fmla="*/ 472171 h 806174"/>
                <a:gd name="connsiteX8" fmla="*/ 1558236 w 1581856"/>
                <a:gd name="connsiteY8" fmla="*/ 586471 h 806174"/>
                <a:gd name="connsiteX9" fmla="*/ 1466796 w 1581856"/>
                <a:gd name="connsiteY9" fmla="*/ 700771 h 806174"/>
                <a:gd name="connsiteX10" fmla="*/ 1581856 w 1581856"/>
                <a:gd name="connsiteY10" fmla="*/ 784451 h 806174"/>
                <a:gd name="connsiteX11" fmla="*/ 1538726 w 1581856"/>
                <a:gd name="connsiteY11" fmla="*/ 799265 h 806174"/>
                <a:gd name="connsiteX12" fmla="*/ 928346 w 1581856"/>
                <a:gd name="connsiteY12" fmla="*/ 759331 h 806174"/>
                <a:gd name="connsiteX13" fmla="*/ 230768 w 1581856"/>
                <a:gd name="connsiteY13" fmla="*/ 759331 h 806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81856" h="806174">
                  <a:moveTo>
                    <a:pt x="230768" y="759331"/>
                  </a:moveTo>
                  <a:cubicBezTo>
                    <a:pt x="230768" y="532155"/>
                    <a:pt x="0" y="338922"/>
                    <a:pt x="0" y="111746"/>
                  </a:cubicBezTo>
                  <a:cubicBezTo>
                    <a:pt x="232526" y="-50523"/>
                    <a:pt x="665486" y="-37746"/>
                    <a:pt x="950659" y="161075"/>
                  </a:cubicBezTo>
                  <a:cubicBezTo>
                    <a:pt x="1155078" y="303595"/>
                    <a:pt x="1306200" y="135484"/>
                    <a:pt x="1495127" y="124154"/>
                  </a:cubicBezTo>
                  <a:lnTo>
                    <a:pt x="1528268" y="119276"/>
                  </a:lnTo>
                  <a:lnTo>
                    <a:pt x="1466796" y="182611"/>
                  </a:lnTo>
                  <a:lnTo>
                    <a:pt x="1520136" y="365491"/>
                  </a:lnTo>
                  <a:lnTo>
                    <a:pt x="1466796" y="472171"/>
                  </a:lnTo>
                  <a:lnTo>
                    <a:pt x="1558236" y="586471"/>
                  </a:lnTo>
                  <a:lnTo>
                    <a:pt x="1466796" y="700771"/>
                  </a:lnTo>
                  <a:lnTo>
                    <a:pt x="1581856" y="784451"/>
                  </a:lnTo>
                  <a:lnTo>
                    <a:pt x="1538726" y="799265"/>
                  </a:lnTo>
                  <a:cubicBezTo>
                    <a:pt x="1335266" y="848072"/>
                    <a:pt x="1131806" y="617347"/>
                    <a:pt x="928346" y="759331"/>
                  </a:cubicBezTo>
                  <a:cubicBezTo>
                    <a:pt x="695820" y="921600"/>
                    <a:pt x="463294" y="597063"/>
                    <a:pt x="230768" y="759331"/>
                  </a:cubicBezTo>
                  <a:close/>
                </a:path>
              </a:pathLst>
            </a:custGeom>
            <a:solidFill>
              <a:schemeClr val="bg1"/>
            </a:solidFill>
            <a:ln w="571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DA061AA-E04F-8A21-307F-8C32DA537F6B}"/>
                </a:ext>
              </a:extLst>
            </p:cNvPr>
            <p:cNvSpPr/>
            <p:nvPr/>
          </p:nvSpPr>
          <p:spPr bwMode="auto">
            <a:xfrm rot="5203689" flipV="1">
              <a:off x="2117893" y="2425120"/>
              <a:ext cx="1104562" cy="662909"/>
            </a:xfrm>
            <a:custGeom>
              <a:avLst/>
              <a:gdLst>
                <a:gd name="connsiteX0" fmla="*/ 0 w 1351088"/>
                <a:gd name="connsiteY0" fmla="*/ 728372 h 775215"/>
                <a:gd name="connsiteX1" fmla="*/ 0 w 1351088"/>
                <a:gd name="connsiteY1" fmla="*/ 46844 h 775215"/>
                <a:gd name="connsiteX2" fmla="*/ 697578 w 1351088"/>
                <a:gd name="connsiteY2" fmla="*/ 46844 h 775215"/>
                <a:gd name="connsiteX3" fmla="*/ 1264359 w 1351088"/>
                <a:gd name="connsiteY3" fmla="*/ 93195 h 775215"/>
                <a:gd name="connsiteX4" fmla="*/ 1297500 w 1351088"/>
                <a:gd name="connsiteY4" fmla="*/ 88317 h 775215"/>
                <a:gd name="connsiteX5" fmla="*/ 1236028 w 1351088"/>
                <a:gd name="connsiteY5" fmla="*/ 151652 h 775215"/>
                <a:gd name="connsiteX6" fmla="*/ 1289368 w 1351088"/>
                <a:gd name="connsiteY6" fmla="*/ 334532 h 775215"/>
                <a:gd name="connsiteX7" fmla="*/ 1236028 w 1351088"/>
                <a:gd name="connsiteY7" fmla="*/ 441212 h 775215"/>
                <a:gd name="connsiteX8" fmla="*/ 1327468 w 1351088"/>
                <a:gd name="connsiteY8" fmla="*/ 555512 h 775215"/>
                <a:gd name="connsiteX9" fmla="*/ 1236028 w 1351088"/>
                <a:gd name="connsiteY9" fmla="*/ 669812 h 775215"/>
                <a:gd name="connsiteX10" fmla="*/ 1351088 w 1351088"/>
                <a:gd name="connsiteY10" fmla="*/ 753492 h 775215"/>
                <a:gd name="connsiteX11" fmla="*/ 1307958 w 1351088"/>
                <a:gd name="connsiteY11" fmla="*/ 768306 h 775215"/>
                <a:gd name="connsiteX12" fmla="*/ 697578 w 1351088"/>
                <a:gd name="connsiteY12" fmla="*/ 728372 h 775215"/>
                <a:gd name="connsiteX13" fmla="*/ 0 w 1351088"/>
                <a:gd name="connsiteY13" fmla="*/ 728372 h 775215"/>
                <a:gd name="connsiteX0" fmla="*/ 230768 w 1581856"/>
                <a:gd name="connsiteY0" fmla="*/ 730266 h 777109"/>
                <a:gd name="connsiteX1" fmla="*/ 0 w 1581856"/>
                <a:gd name="connsiteY1" fmla="*/ 82681 h 777109"/>
                <a:gd name="connsiteX2" fmla="*/ 928346 w 1581856"/>
                <a:gd name="connsiteY2" fmla="*/ 48738 h 777109"/>
                <a:gd name="connsiteX3" fmla="*/ 1495127 w 1581856"/>
                <a:gd name="connsiteY3" fmla="*/ 95089 h 777109"/>
                <a:gd name="connsiteX4" fmla="*/ 1528268 w 1581856"/>
                <a:gd name="connsiteY4" fmla="*/ 90211 h 777109"/>
                <a:gd name="connsiteX5" fmla="*/ 1466796 w 1581856"/>
                <a:gd name="connsiteY5" fmla="*/ 153546 h 777109"/>
                <a:gd name="connsiteX6" fmla="*/ 1520136 w 1581856"/>
                <a:gd name="connsiteY6" fmla="*/ 336426 h 777109"/>
                <a:gd name="connsiteX7" fmla="*/ 1466796 w 1581856"/>
                <a:gd name="connsiteY7" fmla="*/ 443106 h 777109"/>
                <a:gd name="connsiteX8" fmla="*/ 1558236 w 1581856"/>
                <a:gd name="connsiteY8" fmla="*/ 557406 h 777109"/>
                <a:gd name="connsiteX9" fmla="*/ 1466796 w 1581856"/>
                <a:gd name="connsiteY9" fmla="*/ 671706 h 777109"/>
                <a:gd name="connsiteX10" fmla="*/ 1581856 w 1581856"/>
                <a:gd name="connsiteY10" fmla="*/ 755386 h 777109"/>
                <a:gd name="connsiteX11" fmla="*/ 1538726 w 1581856"/>
                <a:gd name="connsiteY11" fmla="*/ 770200 h 777109"/>
                <a:gd name="connsiteX12" fmla="*/ 928346 w 1581856"/>
                <a:gd name="connsiteY12" fmla="*/ 730266 h 777109"/>
                <a:gd name="connsiteX13" fmla="*/ 230768 w 1581856"/>
                <a:gd name="connsiteY13" fmla="*/ 730266 h 777109"/>
                <a:gd name="connsiteX0" fmla="*/ 230768 w 1581856"/>
                <a:gd name="connsiteY0" fmla="*/ 709161 h 756004"/>
                <a:gd name="connsiteX1" fmla="*/ 0 w 1581856"/>
                <a:gd name="connsiteY1" fmla="*/ 61576 h 756004"/>
                <a:gd name="connsiteX2" fmla="*/ 950659 w 1581856"/>
                <a:gd name="connsiteY2" fmla="*/ 110905 h 756004"/>
                <a:gd name="connsiteX3" fmla="*/ 1495127 w 1581856"/>
                <a:gd name="connsiteY3" fmla="*/ 73984 h 756004"/>
                <a:gd name="connsiteX4" fmla="*/ 1528268 w 1581856"/>
                <a:gd name="connsiteY4" fmla="*/ 69106 h 756004"/>
                <a:gd name="connsiteX5" fmla="*/ 1466796 w 1581856"/>
                <a:gd name="connsiteY5" fmla="*/ 132441 h 756004"/>
                <a:gd name="connsiteX6" fmla="*/ 1520136 w 1581856"/>
                <a:gd name="connsiteY6" fmla="*/ 315321 h 756004"/>
                <a:gd name="connsiteX7" fmla="*/ 1466796 w 1581856"/>
                <a:gd name="connsiteY7" fmla="*/ 422001 h 756004"/>
                <a:gd name="connsiteX8" fmla="*/ 1558236 w 1581856"/>
                <a:gd name="connsiteY8" fmla="*/ 536301 h 756004"/>
                <a:gd name="connsiteX9" fmla="*/ 1466796 w 1581856"/>
                <a:gd name="connsiteY9" fmla="*/ 650601 h 756004"/>
                <a:gd name="connsiteX10" fmla="*/ 1581856 w 1581856"/>
                <a:gd name="connsiteY10" fmla="*/ 734281 h 756004"/>
                <a:gd name="connsiteX11" fmla="*/ 1538726 w 1581856"/>
                <a:gd name="connsiteY11" fmla="*/ 749095 h 756004"/>
                <a:gd name="connsiteX12" fmla="*/ 928346 w 1581856"/>
                <a:gd name="connsiteY12" fmla="*/ 709161 h 756004"/>
                <a:gd name="connsiteX13" fmla="*/ 230768 w 1581856"/>
                <a:gd name="connsiteY13" fmla="*/ 709161 h 756004"/>
                <a:gd name="connsiteX0" fmla="*/ 230768 w 1581856"/>
                <a:gd name="connsiteY0" fmla="*/ 759331 h 806174"/>
                <a:gd name="connsiteX1" fmla="*/ 0 w 1581856"/>
                <a:gd name="connsiteY1" fmla="*/ 111746 h 806174"/>
                <a:gd name="connsiteX2" fmla="*/ 950659 w 1581856"/>
                <a:gd name="connsiteY2" fmla="*/ 161075 h 806174"/>
                <a:gd name="connsiteX3" fmla="*/ 1495127 w 1581856"/>
                <a:gd name="connsiteY3" fmla="*/ 124154 h 806174"/>
                <a:gd name="connsiteX4" fmla="*/ 1528268 w 1581856"/>
                <a:gd name="connsiteY4" fmla="*/ 119276 h 806174"/>
                <a:gd name="connsiteX5" fmla="*/ 1466796 w 1581856"/>
                <a:gd name="connsiteY5" fmla="*/ 182611 h 806174"/>
                <a:gd name="connsiteX6" fmla="*/ 1520136 w 1581856"/>
                <a:gd name="connsiteY6" fmla="*/ 365491 h 806174"/>
                <a:gd name="connsiteX7" fmla="*/ 1466796 w 1581856"/>
                <a:gd name="connsiteY7" fmla="*/ 472171 h 806174"/>
                <a:gd name="connsiteX8" fmla="*/ 1558236 w 1581856"/>
                <a:gd name="connsiteY8" fmla="*/ 586471 h 806174"/>
                <a:gd name="connsiteX9" fmla="*/ 1466796 w 1581856"/>
                <a:gd name="connsiteY9" fmla="*/ 700771 h 806174"/>
                <a:gd name="connsiteX10" fmla="*/ 1581856 w 1581856"/>
                <a:gd name="connsiteY10" fmla="*/ 784451 h 806174"/>
                <a:gd name="connsiteX11" fmla="*/ 1538726 w 1581856"/>
                <a:gd name="connsiteY11" fmla="*/ 799265 h 806174"/>
                <a:gd name="connsiteX12" fmla="*/ 928346 w 1581856"/>
                <a:gd name="connsiteY12" fmla="*/ 759331 h 806174"/>
                <a:gd name="connsiteX13" fmla="*/ 230768 w 1581856"/>
                <a:gd name="connsiteY13" fmla="*/ 759331 h 806174"/>
                <a:gd name="connsiteX0" fmla="*/ 230768 w 1581856"/>
                <a:gd name="connsiteY0" fmla="*/ 759331 h 806174"/>
                <a:gd name="connsiteX1" fmla="*/ 0 w 1581856"/>
                <a:gd name="connsiteY1" fmla="*/ 111746 h 806174"/>
                <a:gd name="connsiteX2" fmla="*/ 950659 w 1581856"/>
                <a:gd name="connsiteY2" fmla="*/ 161075 h 806174"/>
                <a:gd name="connsiteX3" fmla="*/ 1495127 w 1581856"/>
                <a:gd name="connsiteY3" fmla="*/ 124154 h 806174"/>
                <a:gd name="connsiteX4" fmla="*/ 1528268 w 1581856"/>
                <a:gd name="connsiteY4" fmla="*/ 119276 h 806174"/>
                <a:gd name="connsiteX5" fmla="*/ 1572562 w 1581856"/>
                <a:gd name="connsiteY5" fmla="*/ 205606 h 806174"/>
                <a:gd name="connsiteX6" fmla="*/ 1520136 w 1581856"/>
                <a:gd name="connsiteY6" fmla="*/ 365491 h 806174"/>
                <a:gd name="connsiteX7" fmla="*/ 1466796 w 1581856"/>
                <a:gd name="connsiteY7" fmla="*/ 472171 h 806174"/>
                <a:gd name="connsiteX8" fmla="*/ 1558236 w 1581856"/>
                <a:gd name="connsiteY8" fmla="*/ 586471 h 806174"/>
                <a:gd name="connsiteX9" fmla="*/ 1466796 w 1581856"/>
                <a:gd name="connsiteY9" fmla="*/ 700771 h 806174"/>
                <a:gd name="connsiteX10" fmla="*/ 1581856 w 1581856"/>
                <a:gd name="connsiteY10" fmla="*/ 784451 h 806174"/>
                <a:gd name="connsiteX11" fmla="*/ 1538726 w 1581856"/>
                <a:gd name="connsiteY11" fmla="*/ 799265 h 806174"/>
                <a:gd name="connsiteX12" fmla="*/ 928346 w 1581856"/>
                <a:gd name="connsiteY12" fmla="*/ 759331 h 806174"/>
                <a:gd name="connsiteX13" fmla="*/ 230768 w 1581856"/>
                <a:gd name="connsiteY13" fmla="*/ 759331 h 806174"/>
                <a:gd name="connsiteX0" fmla="*/ 230768 w 1674373"/>
                <a:gd name="connsiteY0" fmla="*/ 759331 h 806174"/>
                <a:gd name="connsiteX1" fmla="*/ 0 w 1674373"/>
                <a:gd name="connsiteY1" fmla="*/ 111746 h 806174"/>
                <a:gd name="connsiteX2" fmla="*/ 950659 w 1674373"/>
                <a:gd name="connsiteY2" fmla="*/ 161075 h 806174"/>
                <a:gd name="connsiteX3" fmla="*/ 1495127 w 1674373"/>
                <a:gd name="connsiteY3" fmla="*/ 124154 h 806174"/>
                <a:gd name="connsiteX4" fmla="*/ 1528268 w 1674373"/>
                <a:gd name="connsiteY4" fmla="*/ 119276 h 806174"/>
                <a:gd name="connsiteX5" fmla="*/ 1572562 w 1674373"/>
                <a:gd name="connsiteY5" fmla="*/ 205606 h 806174"/>
                <a:gd name="connsiteX6" fmla="*/ 1520136 w 1674373"/>
                <a:gd name="connsiteY6" fmla="*/ 365491 h 806174"/>
                <a:gd name="connsiteX7" fmla="*/ 1674372 w 1674373"/>
                <a:gd name="connsiteY7" fmla="*/ 462652 h 806174"/>
                <a:gd name="connsiteX8" fmla="*/ 1558236 w 1674373"/>
                <a:gd name="connsiteY8" fmla="*/ 586471 h 806174"/>
                <a:gd name="connsiteX9" fmla="*/ 1466796 w 1674373"/>
                <a:gd name="connsiteY9" fmla="*/ 700771 h 806174"/>
                <a:gd name="connsiteX10" fmla="*/ 1581856 w 1674373"/>
                <a:gd name="connsiteY10" fmla="*/ 784451 h 806174"/>
                <a:gd name="connsiteX11" fmla="*/ 1538726 w 1674373"/>
                <a:gd name="connsiteY11" fmla="*/ 799265 h 806174"/>
                <a:gd name="connsiteX12" fmla="*/ 928346 w 1674373"/>
                <a:gd name="connsiteY12" fmla="*/ 759331 h 806174"/>
                <a:gd name="connsiteX13" fmla="*/ 230768 w 1674373"/>
                <a:gd name="connsiteY13" fmla="*/ 759331 h 806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4373" h="806174">
                  <a:moveTo>
                    <a:pt x="230768" y="759331"/>
                  </a:moveTo>
                  <a:cubicBezTo>
                    <a:pt x="230768" y="532155"/>
                    <a:pt x="0" y="338922"/>
                    <a:pt x="0" y="111746"/>
                  </a:cubicBezTo>
                  <a:cubicBezTo>
                    <a:pt x="232526" y="-50523"/>
                    <a:pt x="665486" y="-37746"/>
                    <a:pt x="950659" y="161075"/>
                  </a:cubicBezTo>
                  <a:cubicBezTo>
                    <a:pt x="1155078" y="303595"/>
                    <a:pt x="1306200" y="135484"/>
                    <a:pt x="1495127" y="124154"/>
                  </a:cubicBezTo>
                  <a:lnTo>
                    <a:pt x="1528268" y="119276"/>
                  </a:lnTo>
                  <a:lnTo>
                    <a:pt x="1572562" y="205606"/>
                  </a:lnTo>
                  <a:lnTo>
                    <a:pt x="1520136" y="365491"/>
                  </a:lnTo>
                  <a:lnTo>
                    <a:pt x="1674372" y="462652"/>
                  </a:lnTo>
                  <a:lnTo>
                    <a:pt x="1558236" y="586471"/>
                  </a:lnTo>
                  <a:lnTo>
                    <a:pt x="1466796" y="700771"/>
                  </a:lnTo>
                  <a:lnTo>
                    <a:pt x="1581856" y="784451"/>
                  </a:lnTo>
                  <a:lnTo>
                    <a:pt x="1538726" y="799265"/>
                  </a:lnTo>
                  <a:cubicBezTo>
                    <a:pt x="1335266" y="848072"/>
                    <a:pt x="1131806" y="617347"/>
                    <a:pt x="928346" y="759331"/>
                  </a:cubicBezTo>
                  <a:cubicBezTo>
                    <a:pt x="695820" y="921600"/>
                    <a:pt x="463294" y="597063"/>
                    <a:pt x="230768" y="759331"/>
                  </a:cubicBezTo>
                  <a:close/>
                </a:path>
              </a:pathLst>
            </a:custGeom>
            <a:solidFill>
              <a:schemeClr val="bg1"/>
            </a:solidFill>
            <a:ln w="571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577BB2C9-169F-C99F-FD2F-C9F5755C88BD}"/>
                </a:ext>
              </a:extLst>
            </p:cNvPr>
            <p:cNvGrpSpPr/>
            <p:nvPr/>
          </p:nvGrpSpPr>
          <p:grpSpPr>
            <a:xfrm>
              <a:off x="1854394" y="1622610"/>
              <a:ext cx="2053672" cy="980760"/>
              <a:chOff x="1902749" y="1593605"/>
              <a:chExt cx="2053672" cy="980760"/>
            </a:xfrm>
          </p:grpSpPr>
          <p:sp>
            <p:nvSpPr>
              <p:cNvPr id="23" name="円/楕円 83">
                <a:extLst>
                  <a:ext uri="{FF2B5EF4-FFF2-40B4-BE49-F238E27FC236}">
                    <a16:creationId xmlns:a16="http://schemas.microsoft.com/office/drawing/2014/main" id="{098B9068-303C-1352-3CAF-62C8C247B577}"/>
                  </a:ext>
                </a:extLst>
              </p:cNvPr>
              <p:cNvSpPr/>
              <p:nvPr/>
            </p:nvSpPr>
            <p:spPr>
              <a:xfrm rot="869177">
                <a:off x="1902749" y="1729759"/>
                <a:ext cx="2053672" cy="844606"/>
              </a:xfrm>
              <a:prstGeom prst="ellipse">
                <a:avLst/>
              </a:prstGeom>
              <a:solidFill>
                <a:schemeClr val="bg1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F11EDED9-DB7F-C8D5-7AB8-6172723E66D5}"/>
                  </a:ext>
                </a:extLst>
              </p:cNvPr>
              <p:cNvSpPr/>
              <p:nvPr/>
            </p:nvSpPr>
            <p:spPr bwMode="auto">
              <a:xfrm>
                <a:off x="2297704" y="1593605"/>
                <a:ext cx="522698" cy="522698"/>
              </a:xfrm>
              <a:prstGeom prst="ellipse">
                <a:avLst/>
              </a:prstGeom>
              <a:solidFill>
                <a:schemeClr val="bg1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73CCE0B3-5491-76CF-D13A-F1C5BE12BA7B}"/>
                  </a:ext>
                </a:extLst>
              </p:cNvPr>
              <p:cNvSpPr/>
              <p:nvPr/>
            </p:nvSpPr>
            <p:spPr bwMode="auto">
              <a:xfrm>
                <a:off x="3081283" y="1593605"/>
                <a:ext cx="522698" cy="522698"/>
              </a:xfrm>
              <a:prstGeom prst="ellipse">
                <a:avLst/>
              </a:prstGeom>
              <a:solidFill>
                <a:schemeClr val="bg1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F14C1740-69AB-1490-9DBD-C88C685A1D71}"/>
                  </a:ext>
                </a:extLst>
              </p:cNvPr>
              <p:cNvSpPr/>
              <p:nvPr/>
            </p:nvSpPr>
            <p:spPr bwMode="auto">
              <a:xfrm>
                <a:off x="2458632" y="1757854"/>
                <a:ext cx="200842" cy="200842"/>
              </a:xfrm>
              <a:prstGeom prst="ellipse">
                <a:avLst/>
              </a:prstGeom>
              <a:solidFill>
                <a:schemeClr val="tx1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CFA7BFC4-C5A7-A470-B605-26779597510D}"/>
                  </a:ext>
                </a:extLst>
              </p:cNvPr>
              <p:cNvSpPr/>
              <p:nvPr/>
            </p:nvSpPr>
            <p:spPr bwMode="auto">
              <a:xfrm>
                <a:off x="3242211" y="1757854"/>
                <a:ext cx="200842" cy="200842"/>
              </a:xfrm>
              <a:prstGeom prst="ellipse">
                <a:avLst/>
              </a:prstGeom>
              <a:solidFill>
                <a:schemeClr val="tx1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9E3A2DC-8FC8-F728-9E9C-433EBE913299}"/>
                </a:ext>
              </a:extLst>
            </p:cNvPr>
            <p:cNvSpPr/>
            <p:nvPr/>
          </p:nvSpPr>
          <p:spPr bwMode="auto">
            <a:xfrm>
              <a:off x="2251393" y="1622611"/>
              <a:ext cx="485887" cy="265455"/>
            </a:xfrm>
            <a:custGeom>
              <a:avLst/>
              <a:gdLst>
                <a:gd name="connsiteX0" fmla="*/ 261349 w 485887"/>
                <a:gd name="connsiteY0" fmla="*/ 0 h 265455"/>
                <a:gd name="connsiteX1" fmla="*/ 446151 w 485887"/>
                <a:gd name="connsiteY1" fmla="*/ 76547 h 265455"/>
                <a:gd name="connsiteX2" fmla="*/ 485887 w 485887"/>
                <a:gd name="connsiteY2" fmla="*/ 135484 h 265455"/>
                <a:gd name="connsiteX3" fmla="*/ 829 w 485887"/>
                <a:gd name="connsiteY3" fmla="*/ 265455 h 265455"/>
                <a:gd name="connsiteX4" fmla="*/ 0 w 485887"/>
                <a:gd name="connsiteY4" fmla="*/ 261349 h 265455"/>
                <a:gd name="connsiteX5" fmla="*/ 261349 w 485887"/>
                <a:gd name="connsiteY5" fmla="*/ 0 h 26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5887" h="265455">
                  <a:moveTo>
                    <a:pt x="261349" y="0"/>
                  </a:moveTo>
                  <a:cubicBezTo>
                    <a:pt x="333519" y="0"/>
                    <a:pt x="398856" y="29253"/>
                    <a:pt x="446151" y="76547"/>
                  </a:cubicBezTo>
                  <a:lnTo>
                    <a:pt x="485887" y="135484"/>
                  </a:lnTo>
                  <a:lnTo>
                    <a:pt x="829" y="265455"/>
                  </a:lnTo>
                  <a:lnTo>
                    <a:pt x="0" y="261349"/>
                  </a:lnTo>
                  <a:cubicBezTo>
                    <a:pt x="0" y="117010"/>
                    <a:pt x="117010" y="0"/>
                    <a:pt x="26134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71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43B728F-2FE4-6614-107D-183538F17E67}"/>
                </a:ext>
              </a:extLst>
            </p:cNvPr>
            <p:cNvSpPr/>
            <p:nvPr/>
          </p:nvSpPr>
          <p:spPr bwMode="auto">
            <a:xfrm flipH="1">
              <a:off x="3076282" y="1622611"/>
              <a:ext cx="485887" cy="265455"/>
            </a:xfrm>
            <a:custGeom>
              <a:avLst/>
              <a:gdLst>
                <a:gd name="connsiteX0" fmla="*/ 261349 w 485887"/>
                <a:gd name="connsiteY0" fmla="*/ 0 h 265455"/>
                <a:gd name="connsiteX1" fmla="*/ 446151 w 485887"/>
                <a:gd name="connsiteY1" fmla="*/ 76547 h 265455"/>
                <a:gd name="connsiteX2" fmla="*/ 485887 w 485887"/>
                <a:gd name="connsiteY2" fmla="*/ 135484 h 265455"/>
                <a:gd name="connsiteX3" fmla="*/ 829 w 485887"/>
                <a:gd name="connsiteY3" fmla="*/ 265455 h 265455"/>
                <a:gd name="connsiteX4" fmla="*/ 0 w 485887"/>
                <a:gd name="connsiteY4" fmla="*/ 261349 h 265455"/>
                <a:gd name="connsiteX5" fmla="*/ 261349 w 485887"/>
                <a:gd name="connsiteY5" fmla="*/ 0 h 26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5887" h="265455">
                  <a:moveTo>
                    <a:pt x="261349" y="0"/>
                  </a:moveTo>
                  <a:cubicBezTo>
                    <a:pt x="333519" y="0"/>
                    <a:pt x="398856" y="29253"/>
                    <a:pt x="446151" y="76547"/>
                  </a:cubicBezTo>
                  <a:lnTo>
                    <a:pt x="485887" y="135484"/>
                  </a:lnTo>
                  <a:lnTo>
                    <a:pt x="829" y="265455"/>
                  </a:lnTo>
                  <a:lnTo>
                    <a:pt x="0" y="261349"/>
                  </a:lnTo>
                  <a:cubicBezTo>
                    <a:pt x="0" y="117010"/>
                    <a:pt x="117010" y="0"/>
                    <a:pt x="26134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715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958826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3409</TotalTime>
  <Words>101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popi04_電動自転車バッテリーの盗難注意</dc:title>
  <dc:subject>popi04_電動自転車バッテリーの盗難注意</dc:subject>
  <dc:creator>でじけろお</dc:creator>
  <cp:revision>1</cp:revision>
  <dcterms:created xsi:type="dcterms:W3CDTF">2014-12-04T06:28:23Z</dcterms:created>
  <dcterms:modified xsi:type="dcterms:W3CDTF">2026-01-08T08:52:22Z</dcterms:modified>
  <cp:version>1</cp:version>
</cp:coreProperties>
</file>